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5" r:id="rId4"/>
  </p:sldMasterIdLst>
  <p:notesMasterIdLst>
    <p:notesMasterId r:id="rId15"/>
  </p:notesMasterIdLst>
  <p:handoutMasterIdLst>
    <p:handoutMasterId r:id="rId16"/>
  </p:handoutMasterIdLst>
  <p:sldIdLst>
    <p:sldId id="376" r:id="rId5"/>
    <p:sldId id="378" r:id="rId6"/>
    <p:sldId id="390" r:id="rId7"/>
    <p:sldId id="382" r:id="rId8"/>
    <p:sldId id="386" r:id="rId9"/>
    <p:sldId id="384" r:id="rId10"/>
    <p:sldId id="391" r:id="rId11"/>
    <p:sldId id="392" r:id="rId12"/>
    <p:sldId id="393" r:id="rId13"/>
    <p:sldId id="38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  <p:cmAuthor id="3" name="MARDIANTO" initials="M" lastIdx="2" clrIdx="2">
    <p:extLst>
      <p:ext uri="{19B8F6BF-5375-455C-9EA6-DF929625EA0E}">
        <p15:presenceInfo xmlns:p15="http://schemas.microsoft.com/office/powerpoint/2012/main" userId="MARDIANT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1CD3EC"/>
    <a:srgbClr val="0D0D0D"/>
    <a:srgbClr val="2C4A52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5388" autoAdjust="0"/>
  </p:normalViewPr>
  <p:slideViewPr>
    <p:cSldViewPr snapToGrid="0" showGuides="1">
      <p:cViewPr varScale="1">
        <p:scale>
          <a:sx n="102" d="100"/>
          <a:sy n="102" d="100"/>
        </p:scale>
        <p:origin x="102" y="18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5" d="100"/>
          <a:sy n="65" d="100"/>
        </p:scale>
        <p:origin x="3082" y="3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169671B-947A-44A3-A764-A91E66D469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4B23CC-4610-41C4-A0CF-67A30700C47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7299BE-0F96-4D8C-8AC3-AFAE1A841C66}" type="datetimeFigureOut">
              <a:rPr lang="en-US" smtClean="0"/>
              <a:t>8/28/2025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94FC55-2324-40BC-8420-15EC835D957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3EC604-E5A5-4A58-AC5A-211F83D37C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3B048B-0EBA-466F-928F-37073F3BFB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507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692AC-01A2-4EFF-966B-504F28E82D7A}" type="datetimeFigureOut">
              <a:rPr lang="en-US" noProof="0" smtClean="0"/>
              <a:t>8/28/2025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ED498D-6977-40EC-8E5E-7EB644D5E759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352264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ED498D-6977-40EC-8E5E-7EB644D5E759}" type="slidenum">
              <a:rPr lang="en-US" noProof="0" smtClean="0"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78711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ED498D-6977-40EC-8E5E-7EB644D5E759}" type="slidenum">
              <a:rPr lang="en-US" noProof="0" smtClean="0"/>
              <a:t>4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7534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17">
            <a:extLst>
              <a:ext uri="{FF2B5EF4-FFF2-40B4-BE49-F238E27FC236}">
                <a16:creationId xmlns:a16="http://schemas.microsoft.com/office/drawing/2014/main" id="{7FAC3601-9744-9840-0229-E000CCFBE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32131" y="-30007"/>
            <a:ext cx="6064493" cy="68798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19890" y="723440"/>
            <a:ext cx="4323426" cy="2579052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6000" spc="-5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28152" y="5248834"/>
            <a:ext cx="4323426" cy="1008925"/>
          </a:xfrm>
        </p:spPr>
        <p:txBody>
          <a:bodyPr lIns="91440" rIns="91440"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 cap="all" spc="1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Add Subtitle here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F200699-2797-D741-1EC1-B83FCA4B19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-2235"/>
            <a:ext cx="5840730" cy="6862275"/>
          </a:xfrm>
          <a:custGeom>
            <a:avLst/>
            <a:gdLst>
              <a:gd name="connsiteX0" fmla="*/ 0 w 6064250"/>
              <a:gd name="connsiteY0" fmla="*/ 0 h 6877051"/>
              <a:gd name="connsiteX1" fmla="*/ 606425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6064250"/>
              <a:gd name="connsiteY0" fmla="*/ 0 h 6877051"/>
              <a:gd name="connsiteX1" fmla="*/ 584073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4028621 w 5840730"/>
              <a:gd name="connsiteY2" fmla="*/ 6887937 h 6887937"/>
              <a:gd name="connsiteX3" fmla="*/ 0 w 5840730"/>
              <a:gd name="connsiteY3" fmla="*/ 6877051 h 6887937"/>
              <a:gd name="connsiteX4" fmla="*/ 0 w 5840730"/>
              <a:gd name="connsiteY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028621 w 5840730"/>
              <a:gd name="connsiteY3" fmla="*/ 6887937 h 6887937"/>
              <a:gd name="connsiteX4" fmla="*/ 0 w 5840730"/>
              <a:gd name="connsiteY4" fmla="*/ 6877051 h 6887937"/>
              <a:gd name="connsiteX5" fmla="*/ 0 w 5840730"/>
              <a:gd name="connsiteY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028621 w 5840730"/>
              <a:gd name="connsiteY4" fmla="*/ 6887937 h 6887937"/>
              <a:gd name="connsiteX5" fmla="*/ 0 w 5840730"/>
              <a:gd name="connsiteY5" fmla="*/ 6877051 h 6887937"/>
              <a:gd name="connsiteX6" fmla="*/ 0 w 5840730"/>
              <a:gd name="connsiteY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785360 w 5840730"/>
              <a:gd name="connsiteY4" fmla="*/ 3926535 h 6887937"/>
              <a:gd name="connsiteX5" fmla="*/ 4028621 w 5840730"/>
              <a:gd name="connsiteY5" fmla="*/ 6887937 h 6887937"/>
              <a:gd name="connsiteX6" fmla="*/ 0 w 5840730"/>
              <a:gd name="connsiteY6" fmla="*/ 6877051 h 6887937"/>
              <a:gd name="connsiteX7" fmla="*/ 0 w 5840730"/>
              <a:gd name="connsiteY7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22520 w 5840730"/>
              <a:gd name="connsiteY5" fmla="*/ 3415995 h 6887937"/>
              <a:gd name="connsiteX6" fmla="*/ 4785360 w 5840730"/>
              <a:gd name="connsiteY6" fmla="*/ 3926535 h 6887937"/>
              <a:gd name="connsiteX7" fmla="*/ 4028621 w 5840730"/>
              <a:gd name="connsiteY7" fmla="*/ 6887937 h 6887937"/>
              <a:gd name="connsiteX8" fmla="*/ 0 w 5840730"/>
              <a:gd name="connsiteY8" fmla="*/ 6877051 h 6887937"/>
              <a:gd name="connsiteX9" fmla="*/ 0 w 5840730"/>
              <a:gd name="connsiteY9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4922520 w 5840730"/>
              <a:gd name="connsiteY6" fmla="*/ 341599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922520 w 5840730"/>
              <a:gd name="connsiteY7" fmla="*/ 341599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457700 w 5840730"/>
              <a:gd name="connsiteY7" fmla="*/ 384271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37760 w 5840730"/>
              <a:gd name="connsiteY5" fmla="*/ 16100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5681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33950 w 5840730"/>
              <a:gd name="connsiteY3" fmla="*/ 273781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61560 w 5840730"/>
              <a:gd name="connsiteY3" fmla="*/ 29435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42510 w 5840730"/>
              <a:gd name="connsiteY3" fmla="*/ 30197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560570 w 5840730"/>
              <a:gd name="connsiteY11" fmla="*/ 412084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09160 w 5840730"/>
              <a:gd name="connsiteY11" fmla="*/ 363316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840730" h="6887937">
                <a:moveTo>
                  <a:pt x="0" y="0"/>
                </a:moveTo>
                <a:lnTo>
                  <a:pt x="5840730" y="0"/>
                </a:lnTo>
                <a:lnTo>
                  <a:pt x="5090160" y="2775915"/>
                </a:lnTo>
                <a:cubicBezTo>
                  <a:pt x="5057140" y="2883865"/>
                  <a:pt x="5020310" y="2976575"/>
                  <a:pt x="4853940" y="2962605"/>
                </a:cubicBezTo>
                <a:cubicBezTo>
                  <a:pt x="4668520" y="2845765"/>
                  <a:pt x="4761230" y="2747975"/>
                  <a:pt x="4754880" y="2692095"/>
                </a:cubicBezTo>
                <a:cubicBezTo>
                  <a:pt x="4845050" y="2355545"/>
                  <a:pt x="4904740" y="2121865"/>
                  <a:pt x="4979670" y="1846275"/>
                </a:cubicBezTo>
                <a:cubicBezTo>
                  <a:pt x="5021580" y="1687525"/>
                  <a:pt x="4996180" y="1615135"/>
                  <a:pt x="4872990" y="1571955"/>
                </a:cubicBezTo>
                <a:cubicBezTo>
                  <a:pt x="4738370" y="1563065"/>
                  <a:pt x="4699000" y="1597355"/>
                  <a:pt x="4655820" y="1770075"/>
                </a:cubicBezTo>
                <a:cubicBezTo>
                  <a:pt x="4671060" y="1858975"/>
                  <a:pt x="3878580" y="4599635"/>
                  <a:pt x="3893820" y="4688535"/>
                </a:cubicBezTo>
                <a:cubicBezTo>
                  <a:pt x="3858895" y="4824425"/>
                  <a:pt x="3925570" y="4880305"/>
                  <a:pt x="3992880" y="4905705"/>
                </a:cubicBezTo>
                <a:cubicBezTo>
                  <a:pt x="4102100" y="4904435"/>
                  <a:pt x="4158615" y="4917135"/>
                  <a:pt x="4213860" y="4757115"/>
                </a:cubicBezTo>
                <a:lnTo>
                  <a:pt x="4457700" y="3842715"/>
                </a:lnTo>
                <a:cubicBezTo>
                  <a:pt x="4481830" y="3756355"/>
                  <a:pt x="4555490" y="3692855"/>
                  <a:pt x="4686300" y="3713175"/>
                </a:cubicBezTo>
                <a:cubicBezTo>
                  <a:pt x="4829810" y="3791915"/>
                  <a:pt x="4782820" y="3882085"/>
                  <a:pt x="4785360" y="3926535"/>
                </a:cubicBezTo>
                <a:lnTo>
                  <a:pt x="4028621" y="6887937"/>
                </a:lnTo>
                <a:lnTo>
                  <a:pt x="0" y="687705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baseline="-25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5E91AD6-E4A6-F082-0E76-DAF7D57B516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9274" y="3373515"/>
            <a:ext cx="4323426" cy="1008926"/>
          </a:xfrm>
        </p:spPr>
        <p:txBody>
          <a:bodyPr lIns="91440" rIns="91440">
            <a:noAutofit/>
          </a:bodyPr>
          <a:lstStyle>
            <a:lvl1pPr marL="0" indent="0">
              <a:buNone/>
              <a:defRPr sz="6000" b="1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###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ADF7228-F4CB-A1B9-79EA-6324053164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flipH="1">
            <a:off x="4559556" y="-10665"/>
            <a:ext cx="1930144" cy="687729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316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- Topic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B8C35C0-4758-2887-0763-E78795846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3537" y="-1946"/>
            <a:ext cx="3601340" cy="6881814"/>
          </a:xfrm>
          <a:custGeom>
            <a:avLst/>
            <a:gdLst>
              <a:gd name="connsiteX0" fmla="*/ 3601340 w 3601340"/>
              <a:gd name="connsiteY0" fmla="*/ 0 h 6881814"/>
              <a:gd name="connsiteX1" fmla="*/ 0 w 3601340"/>
              <a:gd name="connsiteY1" fmla="*/ 0 h 6881814"/>
              <a:gd name="connsiteX2" fmla="*/ 0 w 3601340"/>
              <a:gd name="connsiteY2" fmla="*/ 6881815 h 6881814"/>
              <a:gd name="connsiteX3" fmla="*/ 1064235 w 3601340"/>
              <a:gd name="connsiteY3" fmla="*/ 6881815 h 6881814"/>
              <a:gd name="connsiteX4" fmla="*/ 1441045 w 3601340"/>
              <a:gd name="connsiteY4" fmla="*/ 5490188 h 6881814"/>
              <a:gd name="connsiteX5" fmla="*/ 1835678 w 3601340"/>
              <a:gd name="connsiteY5" fmla="*/ 4034957 h 6881814"/>
              <a:gd name="connsiteX6" fmla="*/ 2045724 w 3601340"/>
              <a:gd name="connsiteY6" fmla="*/ 3914112 h 6881814"/>
              <a:gd name="connsiteX7" fmla="*/ 2166660 w 3601340"/>
              <a:gd name="connsiteY7" fmla="*/ 4124001 h 6881814"/>
              <a:gd name="connsiteX8" fmla="*/ 1906966 w 3601340"/>
              <a:gd name="connsiteY8" fmla="*/ 5081858 h 6881814"/>
              <a:gd name="connsiteX9" fmla="*/ 2027902 w 3601340"/>
              <a:gd name="connsiteY9" fmla="*/ 5291747 h 6881814"/>
              <a:gd name="connsiteX10" fmla="*/ 2227765 w 3601340"/>
              <a:gd name="connsiteY10" fmla="*/ 5198887 h 6881814"/>
              <a:gd name="connsiteX11" fmla="*/ 2570204 w 3601340"/>
              <a:gd name="connsiteY11" fmla="*/ 3923016 h 6881814"/>
              <a:gd name="connsiteX12" fmla="*/ 2602029 w 3601340"/>
              <a:gd name="connsiteY12" fmla="*/ 3799627 h 6881814"/>
              <a:gd name="connsiteX13" fmla="*/ 3601340 w 3601340"/>
              <a:gd name="connsiteY13" fmla="*/ 0 h 6881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601340" h="6881814">
                <a:moveTo>
                  <a:pt x="3601340" y="0"/>
                </a:moveTo>
                <a:lnTo>
                  <a:pt x="0" y="0"/>
                </a:lnTo>
                <a:lnTo>
                  <a:pt x="0" y="6881815"/>
                </a:lnTo>
                <a:lnTo>
                  <a:pt x="1064235" y="6881815"/>
                </a:lnTo>
                <a:lnTo>
                  <a:pt x="1441045" y="5490188"/>
                </a:lnTo>
                <a:lnTo>
                  <a:pt x="1835678" y="4034957"/>
                </a:lnTo>
                <a:cubicBezTo>
                  <a:pt x="1859865" y="3943369"/>
                  <a:pt x="1954068" y="3889943"/>
                  <a:pt x="2045724" y="3914112"/>
                </a:cubicBezTo>
                <a:cubicBezTo>
                  <a:pt x="2137381" y="3938281"/>
                  <a:pt x="2190847" y="4032413"/>
                  <a:pt x="2166660" y="4124001"/>
                </a:cubicBezTo>
                <a:lnTo>
                  <a:pt x="1906966" y="5081858"/>
                </a:lnTo>
                <a:cubicBezTo>
                  <a:pt x="1882779" y="5173446"/>
                  <a:pt x="1936246" y="5267578"/>
                  <a:pt x="2027902" y="5291747"/>
                </a:cubicBezTo>
                <a:cubicBezTo>
                  <a:pt x="2109375" y="5313372"/>
                  <a:pt x="2193393" y="5272666"/>
                  <a:pt x="2227765" y="5198887"/>
                </a:cubicBezTo>
                <a:lnTo>
                  <a:pt x="2570204" y="3923016"/>
                </a:lnTo>
                <a:lnTo>
                  <a:pt x="2602029" y="3799627"/>
                </a:lnTo>
                <a:lnTo>
                  <a:pt x="3601340" y="0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F200699-2797-D741-1EC1-B83FCA4B19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flipH="1">
            <a:off x="7163691" y="0"/>
            <a:ext cx="5024825" cy="6858000"/>
          </a:xfrm>
          <a:custGeom>
            <a:avLst/>
            <a:gdLst>
              <a:gd name="connsiteX0" fmla="*/ 0 w 6064250"/>
              <a:gd name="connsiteY0" fmla="*/ 0 h 6877051"/>
              <a:gd name="connsiteX1" fmla="*/ 606425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6064250"/>
              <a:gd name="connsiteY0" fmla="*/ 0 h 6877051"/>
              <a:gd name="connsiteX1" fmla="*/ 584073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4028621 w 5840730"/>
              <a:gd name="connsiteY2" fmla="*/ 6887937 h 6887937"/>
              <a:gd name="connsiteX3" fmla="*/ 0 w 5840730"/>
              <a:gd name="connsiteY3" fmla="*/ 6877051 h 6887937"/>
              <a:gd name="connsiteX4" fmla="*/ 0 w 5840730"/>
              <a:gd name="connsiteY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028621 w 5840730"/>
              <a:gd name="connsiteY3" fmla="*/ 6887937 h 6887937"/>
              <a:gd name="connsiteX4" fmla="*/ 0 w 5840730"/>
              <a:gd name="connsiteY4" fmla="*/ 6877051 h 6887937"/>
              <a:gd name="connsiteX5" fmla="*/ 0 w 5840730"/>
              <a:gd name="connsiteY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028621 w 5840730"/>
              <a:gd name="connsiteY4" fmla="*/ 6887937 h 6887937"/>
              <a:gd name="connsiteX5" fmla="*/ 0 w 5840730"/>
              <a:gd name="connsiteY5" fmla="*/ 6877051 h 6887937"/>
              <a:gd name="connsiteX6" fmla="*/ 0 w 5840730"/>
              <a:gd name="connsiteY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785360 w 5840730"/>
              <a:gd name="connsiteY4" fmla="*/ 3926535 h 6887937"/>
              <a:gd name="connsiteX5" fmla="*/ 4028621 w 5840730"/>
              <a:gd name="connsiteY5" fmla="*/ 6887937 h 6887937"/>
              <a:gd name="connsiteX6" fmla="*/ 0 w 5840730"/>
              <a:gd name="connsiteY6" fmla="*/ 6877051 h 6887937"/>
              <a:gd name="connsiteX7" fmla="*/ 0 w 5840730"/>
              <a:gd name="connsiteY7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22520 w 5840730"/>
              <a:gd name="connsiteY5" fmla="*/ 3415995 h 6887937"/>
              <a:gd name="connsiteX6" fmla="*/ 4785360 w 5840730"/>
              <a:gd name="connsiteY6" fmla="*/ 3926535 h 6887937"/>
              <a:gd name="connsiteX7" fmla="*/ 4028621 w 5840730"/>
              <a:gd name="connsiteY7" fmla="*/ 6887937 h 6887937"/>
              <a:gd name="connsiteX8" fmla="*/ 0 w 5840730"/>
              <a:gd name="connsiteY8" fmla="*/ 6877051 h 6887937"/>
              <a:gd name="connsiteX9" fmla="*/ 0 w 5840730"/>
              <a:gd name="connsiteY9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4922520 w 5840730"/>
              <a:gd name="connsiteY6" fmla="*/ 341599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922520 w 5840730"/>
              <a:gd name="connsiteY7" fmla="*/ 341599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457700 w 5840730"/>
              <a:gd name="connsiteY7" fmla="*/ 384271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37760 w 5840730"/>
              <a:gd name="connsiteY5" fmla="*/ 16100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5681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33950 w 5840730"/>
              <a:gd name="connsiteY3" fmla="*/ 273781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61560 w 5840730"/>
              <a:gd name="connsiteY3" fmla="*/ 29435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42510 w 5840730"/>
              <a:gd name="connsiteY3" fmla="*/ 30197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560570 w 5840730"/>
              <a:gd name="connsiteY11" fmla="*/ 412084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09160 w 5840730"/>
              <a:gd name="connsiteY11" fmla="*/ 363316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655820 w 5840730"/>
              <a:gd name="connsiteY6" fmla="*/ 1770075 h 6887937"/>
              <a:gd name="connsiteX7" fmla="*/ 3893820 w 5840730"/>
              <a:gd name="connsiteY7" fmla="*/ 4688535 h 6887937"/>
              <a:gd name="connsiteX8" fmla="*/ 3992880 w 5840730"/>
              <a:gd name="connsiteY8" fmla="*/ 490570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3893820 w 5840730"/>
              <a:gd name="connsiteY6" fmla="*/ 4688535 h 6887937"/>
              <a:gd name="connsiteX7" fmla="*/ 3992880 w 5840730"/>
              <a:gd name="connsiteY7" fmla="*/ 490570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686300 w 5840730"/>
              <a:gd name="connsiteY10" fmla="*/ 371317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3893820 w 5840730"/>
              <a:gd name="connsiteY5" fmla="*/ 4688535 h 6887937"/>
              <a:gd name="connsiteX6" fmla="*/ 3992880 w 5840730"/>
              <a:gd name="connsiteY6" fmla="*/ 490570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686300 w 5840730"/>
              <a:gd name="connsiteY9" fmla="*/ 371317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3893820 w 5840730"/>
              <a:gd name="connsiteY4" fmla="*/ 4688535 h 6887937"/>
              <a:gd name="connsiteX5" fmla="*/ 3992880 w 5840730"/>
              <a:gd name="connsiteY5" fmla="*/ 4905705 h 6887937"/>
              <a:gd name="connsiteX6" fmla="*/ 4213860 w 5840730"/>
              <a:gd name="connsiteY6" fmla="*/ 4757115 h 6887937"/>
              <a:gd name="connsiteX7" fmla="*/ 4457700 w 5840730"/>
              <a:gd name="connsiteY7" fmla="*/ 3842715 h 6887937"/>
              <a:gd name="connsiteX8" fmla="*/ 4686300 w 5840730"/>
              <a:gd name="connsiteY8" fmla="*/ 371317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3893820 w 5840730"/>
              <a:gd name="connsiteY3" fmla="*/ 4688535 h 6887937"/>
              <a:gd name="connsiteX4" fmla="*/ 3992880 w 5840730"/>
              <a:gd name="connsiteY4" fmla="*/ 4905705 h 6887937"/>
              <a:gd name="connsiteX5" fmla="*/ 4213860 w 5840730"/>
              <a:gd name="connsiteY5" fmla="*/ 4757115 h 6887937"/>
              <a:gd name="connsiteX6" fmla="*/ 4457700 w 5840730"/>
              <a:gd name="connsiteY6" fmla="*/ 3842715 h 6887937"/>
              <a:gd name="connsiteX7" fmla="*/ 4686300 w 5840730"/>
              <a:gd name="connsiteY7" fmla="*/ 371317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3893820 w 5840730"/>
              <a:gd name="connsiteY2" fmla="*/ 4688535 h 6887937"/>
              <a:gd name="connsiteX3" fmla="*/ 3992880 w 5840730"/>
              <a:gd name="connsiteY3" fmla="*/ 4905705 h 6887937"/>
              <a:gd name="connsiteX4" fmla="*/ 4213860 w 5840730"/>
              <a:gd name="connsiteY4" fmla="*/ 4757115 h 6887937"/>
              <a:gd name="connsiteX5" fmla="*/ 4457700 w 5840730"/>
              <a:gd name="connsiteY5" fmla="*/ 3842715 h 6887937"/>
              <a:gd name="connsiteX6" fmla="*/ 4686300 w 5840730"/>
              <a:gd name="connsiteY6" fmla="*/ 371317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4790753"/>
              <a:gd name="connsiteY0" fmla="*/ 0 h 6887937"/>
              <a:gd name="connsiteX1" fmla="*/ 2674743 w 4790753"/>
              <a:gd name="connsiteY1" fmla="*/ 49345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310950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12040 w 4790753"/>
              <a:gd name="connsiteY2" fmla="*/ 3464777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244891 w 4790753"/>
              <a:gd name="connsiteY2" fmla="*/ 3464778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392375 w 4790753"/>
              <a:gd name="connsiteY2" fmla="*/ 3464779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392375 w 5110169"/>
              <a:gd name="connsiteY2" fmla="*/ 3464779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66000 w 5110169"/>
              <a:gd name="connsiteY2" fmla="*/ 4629324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16839 w 5110169"/>
              <a:gd name="connsiteY2" fmla="*/ 4550372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589019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034002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300466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42040 w 5110169"/>
              <a:gd name="connsiteY3" fmla="*/ 5566930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05329 w 5110169"/>
              <a:gd name="connsiteY2" fmla="*/ 4974740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75832 w 5110169"/>
              <a:gd name="connsiteY2" fmla="*/ 503395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198620 w 5110169"/>
              <a:gd name="connsiteY7" fmla="*/ 4133044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251960 w 5110169"/>
              <a:gd name="connsiteY7" fmla="*/ 4071856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030921"/>
              <a:gd name="connsiteY0" fmla="*/ 0 h 6877051"/>
              <a:gd name="connsiteX1" fmla="*/ 2487931 w 5030921"/>
              <a:gd name="connsiteY1" fmla="*/ 0 h 6877051"/>
              <a:gd name="connsiteX2" fmla="*/ 3834825 w 5030921"/>
              <a:gd name="connsiteY2" fmla="*/ 5142514 h 6877051"/>
              <a:gd name="connsiteX3" fmla="*/ 4074118 w 5030921"/>
              <a:gd name="connsiteY3" fmla="*/ 5314407 h 6877051"/>
              <a:gd name="connsiteX4" fmla="*/ 4168140 w 5030921"/>
              <a:gd name="connsiteY4" fmla="*/ 5055407 h 6877051"/>
              <a:gd name="connsiteX5" fmla="*/ 3935730 w 5030921"/>
              <a:gd name="connsiteY5" fmla="*/ 4175425 h 6877051"/>
              <a:gd name="connsiteX6" fmla="*/ 4061460 w 5030921"/>
              <a:gd name="connsiteY6" fmla="*/ 3931157 h 6877051"/>
              <a:gd name="connsiteX7" fmla="*/ 4251960 w 5030921"/>
              <a:gd name="connsiteY7" fmla="*/ 4071856 h 6877051"/>
              <a:gd name="connsiteX8" fmla="*/ 5030921 w 5030921"/>
              <a:gd name="connsiteY8" fmla="*/ 6875699 h 6877051"/>
              <a:gd name="connsiteX9" fmla="*/ 0 w 5030921"/>
              <a:gd name="connsiteY9" fmla="*/ 6877051 h 6877051"/>
              <a:gd name="connsiteX10" fmla="*/ 0 w 5030921"/>
              <a:gd name="connsiteY10" fmla="*/ 0 h 6877051"/>
              <a:gd name="connsiteX0" fmla="*/ 0 w 4963865"/>
              <a:gd name="connsiteY0" fmla="*/ 0 h 6877051"/>
              <a:gd name="connsiteX1" fmla="*/ 2487931 w 4963865"/>
              <a:gd name="connsiteY1" fmla="*/ 0 h 6877051"/>
              <a:gd name="connsiteX2" fmla="*/ 3834825 w 4963865"/>
              <a:gd name="connsiteY2" fmla="*/ 5142514 h 6877051"/>
              <a:gd name="connsiteX3" fmla="*/ 4074118 w 4963865"/>
              <a:gd name="connsiteY3" fmla="*/ 5314407 h 6877051"/>
              <a:gd name="connsiteX4" fmla="*/ 4168140 w 4963865"/>
              <a:gd name="connsiteY4" fmla="*/ 5055407 h 6877051"/>
              <a:gd name="connsiteX5" fmla="*/ 3935730 w 4963865"/>
              <a:gd name="connsiteY5" fmla="*/ 4175425 h 6877051"/>
              <a:gd name="connsiteX6" fmla="*/ 4061460 w 4963865"/>
              <a:gd name="connsiteY6" fmla="*/ 3931157 h 6877051"/>
              <a:gd name="connsiteX7" fmla="*/ 4251960 w 4963865"/>
              <a:gd name="connsiteY7" fmla="*/ 4071856 h 6877051"/>
              <a:gd name="connsiteX8" fmla="*/ 4963865 w 4963865"/>
              <a:gd name="connsiteY8" fmla="*/ 6875699 h 6877051"/>
              <a:gd name="connsiteX9" fmla="*/ 0 w 4963865"/>
              <a:gd name="connsiteY9" fmla="*/ 6877051 h 6877051"/>
              <a:gd name="connsiteX10" fmla="*/ 0 w 4963865"/>
              <a:gd name="connsiteY10" fmla="*/ 0 h 6877051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24825" h="6881818">
                <a:moveTo>
                  <a:pt x="0" y="0"/>
                </a:moveTo>
                <a:lnTo>
                  <a:pt x="2487931" y="0"/>
                </a:lnTo>
                <a:lnTo>
                  <a:pt x="3834825" y="5142514"/>
                </a:lnTo>
                <a:cubicBezTo>
                  <a:pt x="3851116" y="5182666"/>
                  <a:pt x="3878538" y="5351369"/>
                  <a:pt x="4048718" y="5314407"/>
                </a:cubicBezTo>
                <a:cubicBezTo>
                  <a:pt x="4218898" y="5277445"/>
                  <a:pt x="4184015" y="5205230"/>
                  <a:pt x="4168140" y="5055407"/>
                </a:cubicBezTo>
                <a:lnTo>
                  <a:pt x="3935730" y="4175425"/>
                </a:lnTo>
                <a:cubicBezTo>
                  <a:pt x="3924300" y="4083966"/>
                  <a:pt x="3902710" y="3989870"/>
                  <a:pt x="4061460" y="3941355"/>
                </a:cubicBezTo>
                <a:cubicBezTo>
                  <a:pt x="4194810" y="3923207"/>
                  <a:pt x="4213860" y="4007005"/>
                  <a:pt x="4251960" y="4071856"/>
                </a:cubicBezTo>
                <a:lnTo>
                  <a:pt x="5024825" y="6881818"/>
                </a:lnTo>
                <a:lnTo>
                  <a:pt x="0" y="687705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baseline="-25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6322" y="320040"/>
            <a:ext cx="6732237" cy="1017147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spc="1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5E91AD6-E4A6-F082-0E76-DAF7D57B516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242" y="1749479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5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o1.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00516E-9699-821C-0371-67A8478E10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43379" y="1749479"/>
            <a:ext cx="5885179" cy="533400"/>
          </a:xfrm>
        </p:spPr>
        <p:txBody>
          <a:bodyPr bIns="0" anchor="b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C72C187-9B88-8558-E9E7-CA189DF0EF3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4242" y="2378035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o2.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9366E515-A368-5E2D-8A9F-6BDBB76BC8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43379" y="2378035"/>
            <a:ext cx="5885179" cy="533400"/>
          </a:xfrm>
        </p:spPr>
        <p:txBody>
          <a:bodyPr bIns="0"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1F522536-6FE3-2618-BC24-8C51881858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242" y="3006909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o3.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89C1155B-B06D-77D5-B3DC-9CEAEDF2D61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43379" y="3009613"/>
            <a:ext cx="5885179" cy="533400"/>
          </a:xfrm>
        </p:spPr>
        <p:txBody>
          <a:bodyPr bIns="0"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3A36BC1-799A-6623-E5E3-1190C0C7C47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4242" y="3635783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o4.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2954362-36EF-4B42-19C7-6132A7E2A87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43379" y="3638169"/>
            <a:ext cx="5885179" cy="533400"/>
          </a:xfrm>
        </p:spPr>
        <p:txBody>
          <a:bodyPr bIns="0" anchor="b"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9EF1DED4-DCEF-D1F3-17B9-BC29651F7D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4242" y="4264656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o5.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A57B871C-EE51-327F-62B1-79B005BD93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43379" y="4269747"/>
            <a:ext cx="5885179" cy="533400"/>
          </a:xfrm>
        </p:spPr>
        <p:txBody>
          <a:bodyPr bIns="0" anchor="b"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01359A1-A1B1-9DC6-08B9-8042E7FBA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 flipH="1">
            <a:off x="6889763" y="0"/>
            <a:ext cx="1822122" cy="6871447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oter Placeholder 8">
            <a:extLst>
              <a:ext uri="{FF2B5EF4-FFF2-40B4-BE49-F238E27FC236}">
                <a16:creationId xmlns:a16="http://schemas.microsoft.com/office/drawing/2014/main" id="{28D89004-F984-BB7D-2489-E7EC55129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4241" y="6290774"/>
            <a:ext cx="6637071" cy="365125"/>
          </a:xfrm>
          <a:prstGeom prst="rect">
            <a:avLst/>
          </a:prstGeom>
        </p:spPr>
        <p:txBody>
          <a:bodyPr/>
          <a:lstStyle>
            <a:lvl1pPr>
              <a:defRPr sz="1100" b="0" i="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Add footer here</a:t>
            </a:r>
          </a:p>
        </p:txBody>
      </p:sp>
      <p:sp>
        <p:nvSpPr>
          <p:cNvPr id="21" name="Slide Number Placeholder 9">
            <a:extLst>
              <a:ext uri="{FF2B5EF4-FFF2-40B4-BE49-F238E27FC236}">
                <a16:creationId xmlns:a16="http://schemas.microsoft.com/office/drawing/2014/main" id="{E2790754-E9EF-9F79-825B-5AB348DFA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8546" y="6290774"/>
            <a:ext cx="617912" cy="365125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53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- Topic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B8C35C0-4758-2887-0763-E78795846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3537" y="-1946"/>
            <a:ext cx="3601340" cy="6881814"/>
          </a:xfrm>
          <a:custGeom>
            <a:avLst/>
            <a:gdLst>
              <a:gd name="connsiteX0" fmla="*/ 3601340 w 3601340"/>
              <a:gd name="connsiteY0" fmla="*/ 0 h 6881814"/>
              <a:gd name="connsiteX1" fmla="*/ 0 w 3601340"/>
              <a:gd name="connsiteY1" fmla="*/ 0 h 6881814"/>
              <a:gd name="connsiteX2" fmla="*/ 0 w 3601340"/>
              <a:gd name="connsiteY2" fmla="*/ 6881815 h 6881814"/>
              <a:gd name="connsiteX3" fmla="*/ 1064235 w 3601340"/>
              <a:gd name="connsiteY3" fmla="*/ 6881815 h 6881814"/>
              <a:gd name="connsiteX4" fmla="*/ 1441045 w 3601340"/>
              <a:gd name="connsiteY4" fmla="*/ 5490188 h 6881814"/>
              <a:gd name="connsiteX5" fmla="*/ 1835678 w 3601340"/>
              <a:gd name="connsiteY5" fmla="*/ 4034957 h 6881814"/>
              <a:gd name="connsiteX6" fmla="*/ 2045724 w 3601340"/>
              <a:gd name="connsiteY6" fmla="*/ 3914112 h 6881814"/>
              <a:gd name="connsiteX7" fmla="*/ 2166660 w 3601340"/>
              <a:gd name="connsiteY7" fmla="*/ 4124001 h 6881814"/>
              <a:gd name="connsiteX8" fmla="*/ 1906966 w 3601340"/>
              <a:gd name="connsiteY8" fmla="*/ 5081858 h 6881814"/>
              <a:gd name="connsiteX9" fmla="*/ 2027902 w 3601340"/>
              <a:gd name="connsiteY9" fmla="*/ 5291747 h 6881814"/>
              <a:gd name="connsiteX10" fmla="*/ 2227765 w 3601340"/>
              <a:gd name="connsiteY10" fmla="*/ 5198887 h 6881814"/>
              <a:gd name="connsiteX11" fmla="*/ 2570204 w 3601340"/>
              <a:gd name="connsiteY11" fmla="*/ 3923016 h 6881814"/>
              <a:gd name="connsiteX12" fmla="*/ 2602029 w 3601340"/>
              <a:gd name="connsiteY12" fmla="*/ 3799627 h 6881814"/>
              <a:gd name="connsiteX13" fmla="*/ 3601340 w 3601340"/>
              <a:gd name="connsiteY13" fmla="*/ 0 h 6881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601340" h="6881814">
                <a:moveTo>
                  <a:pt x="3601340" y="0"/>
                </a:moveTo>
                <a:lnTo>
                  <a:pt x="0" y="0"/>
                </a:lnTo>
                <a:lnTo>
                  <a:pt x="0" y="6881815"/>
                </a:lnTo>
                <a:lnTo>
                  <a:pt x="1064235" y="6881815"/>
                </a:lnTo>
                <a:lnTo>
                  <a:pt x="1441045" y="5490188"/>
                </a:lnTo>
                <a:lnTo>
                  <a:pt x="1835678" y="4034957"/>
                </a:lnTo>
                <a:cubicBezTo>
                  <a:pt x="1859865" y="3943369"/>
                  <a:pt x="1954068" y="3889943"/>
                  <a:pt x="2045724" y="3914112"/>
                </a:cubicBezTo>
                <a:cubicBezTo>
                  <a:pt x="2137381" y="3938281"/>
                  <a:pt x="2190847" y="4032413"/>
                  <a:pt x="2166660" y="4124001"/>
                </a:cubicBezTo>
                <a:lnTo>
                  <a:pt x="1906966" y="5081858"/>
                </a:lnTo>
                <a:cubicBezTo>
                  <a:pt x="1882779" y="5173446"/>
                  <a:pt x="1936246" y="5267578"/>
                  <a:pt x="2027902" y="5291747"/>
                </a:cubicBezTo>
                <a:cubicBezTo>
                  <a:pt x="2109375" y="5313372"/>
                  <a:pt x="2193393" y="5272666"/>
                  <a:pt x="2227765" y="5198887"/>
                </a:cubicBezTo>
                <a:lnTo>
                  <a:pt x="2570204" y="3923016"/>
                </a:lnTo>
                <a:lnTo>
                  <a:pt x="2602029" y="3799627"/>
                </a:lnTo>
                <a:lnTo>
                  <a:pt x="3601340" y="0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F200699-2797-D741-1EC1-B83FCA4B19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flipH="1">
            <a:off x="7163691" y="0"/>
            <a:ext cx="5024825" cy="6858000"/>
          </a:xfrm>
          <a:custGeom>
            <a:avLst/>
            <a:gdLst>
              <a:gd name="connsiteX0" fmla="*/ 0 w 6064250"/>
              <a:gd name="connsiteY0" fmla="*/ 0 h 6877051"/>
              <a:gd name="connsiteX1" fmla="*/ 606425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6064250"/>
              <a:gd name="connsiteY0" fmla="*/ 0 h 6877051"/>
              <a:gd name="connsiteX1" fmla="*/ 584073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4028621 w 5840730"/>
              <a:gd name="connsiteY2" fmla="*/ 6887937 h 6887937"/>
              <a:gd name="connsiteX3" fmla="*/ 0 w 5840730"/>
              <a:gd name="connsiteY3" fmla="*/ 6877051 h 6887937"/>
              <a:gd name="connsiteX4" fmla="*/ 0 w 5840730"/>
              <a:gd name="connsiteY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028621 w 5840730"/>
              <a:gd name="connsiteY3" fmla="*/ 6887937 h 6887937"/>
              <a:gd name="connsiteX4" fmla="*/ 0 w 5840730"/>
              <a:gd name="connsiteY4" fmla="*/ 6877051 h 6887937"/>
              <a:gd name="connsiteX5" fmla="*/ 0 w 5840730"/>
              <a:gd name="connsiteY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028621 w 5840730"/>
              <a:gd name="connsiteY4" fmla="*/ 6887937 h 6887937"/>
              <a:gd name="connsiteX5" fmla="*/ 0 w 5840730"/>
              <a:gd name="connsiteY5" fmla="*/ 6877051 h 6887937"/>
              <a:gd name="connsiteX6" fmla="*/ 0 w 5840730"/>
              <a:gd name="connsiteY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785360 w 5840730"/>
              <a:gd name="connsiteY4" fmla="*/ 3926535 h 6887937"/>
              <a:gd name="connsiteX5" fmla="*/ 4028621 w 5840730"/>
              <a:gd name="connsiteY5" fmla="*/ 6887937 h 6887937"/>
              <a:gd name="connsiteX6" fmla="*/ 0 w 5840730"/>
              <a:gd name="connsiteY6" fmla="*/ 6877051 h 6887937"/>
              <a:gd name="connsiteX7" fmla="*/ 0 w 5840730"/>
              <a:gd name="connsiteY7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22520 w 5840730"/>
              <a:gd name="connsiteY5" fmla="*/ 3415995 h 6887937"/>
              <a:gd name="connsiteX6" fmla="*/ 4785360 w 5840730"/>
              <a:gd name="connsiteY6" fmla="*/ 3926535 h 6887937"/>
              <a:gd name="connsiteX7" fmla="*/ 4028621 w 5840730"/>
              <a:gd name="connsiteY7" fmla="*/ 6887937 h 6887937"/>
              <a:gd name="connsiteX8" fmla="*/ 0 w 5840730"/>
              <a:gd name="connsiteY8" fmla="*/ 6877051 h 6887937"/>
              <a:gd name="connsiteX9" fmla="*/ 0 w 5840730"/>
              <a:gd name="connsiteY9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4922520 w 5840730"/>
              <a:gd name="connsiteY6" fmla="*/ 341599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922520 w 5840730"/>
              <a:gd name="connsiteY7" fmla="*/ 341599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457700 w 5840730"/>
              <a:gd name="connsiteY7" fmla="*/ 384271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37760 w 5840730"/>
              <a:gd name="connsiteY5" fmla="*/ 16100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5681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33950 w 5840730"/>
              <a:gd name="connsiteY3" fmla="*/ 273781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61560 w 5840730"/>
              <a:gd name="connsiteY3" fmla="*/ 29435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42510 w 5840730"/>
              <a:gd name="connsiteY3" fmla="*/ 30197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560570 w 5840730"/>
              <a:gd name="connsiteY11" fmla="*/ 412084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09160 w 5840730"/>
              <a:gd name="connsiteY11" fmla="*/ 363316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655820 w 5840730"/>
              <a:gd name="connsiteY6" fmla="*/ 1770075 h 6887937"/>
              <a:gd name="connsiteX7" fmla="*/ 3893820 w 5840730"/>
              <a:gd name="connsiteY7" fmla="*/ 4688535 h 6887937"/>
              <a:gd name="connsiteX8" fmla="*/ 3992880 w 5840730"/>
              <a:gd name="connsiteY8" fmla="*/ 490570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3893820 w 5840730"/>
              <a:gd name="connsiteY6" fmla="*/ 4688535 h 6887937"/>
              <a:gd name="connsiteX7" fmla="*/ 3992880 w 5840730"/>
              <a:gd name="connsiteY7" fmla="*/ 490570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686300 w 5840730"/>
              <a:gd name="connsiteY10" fmla="*/ 371317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3893820 w 5840730"/>
              <a:gd name="connsiteY5" fmla="*/ 4688535 h 6887937"/>
              <a:gd name="connsiteX6" fmla="*/ 3992880 w 5840730"/>
              <a:gd name="connsiteY6" fmla="*/ 490570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686300 w 5840730"/>
              <a:gd name="connsiteY9" fmla="*/ 371317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3893820 w 5840730"/>
              <a:gd name="connsiteY4" fmla="*/ 4688535 h 6887937"/>
              <a:gd name="connsiteX5" fmla="*/ 3992880 w 5840730"/>
              <a:gd name="connsiteY5" fmla="*/ 4905705 h 6887937"/>
              <a:gd name="connsiteX6" fmla="*/ 4213860 w 5840730"/>
              <a:gd name="connsiteY6" fmla="*/ 4757115 h 6887937"/>
              <a:gd name="connsiteX7" fmla="*/ 4457700 w 5840730"/>
              <a:gd name="connsiteY7" fmla="*/ 3842715 h 6887937"/>
              <a:gd name="connsiteX8" fmla="*/ 4686300 w 5840730"/>
              <a:gd name="connsiteY8" fmla="*/ 371317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3893820 w 5840730"/>
              <a:gd name="connsiteY3" fmla="*/ 4688535 h 6887937"/>
              <a:gd name="connsiteX4" fmla="*/ 3992880 w 5840730"/>
              <a:gd name="connsiteY4" fmla="*/ 4905705 h 6887937"/>
              <a:gd name="connsiteX5" fmla="*/ 4213860 w 5840730"/>
              <a:gd name="connsiteY5" fmla="*/ 4757115 h 6887937"/>
              <a:gd name="connsiteX6" fmla="*/ 4457700 w 5840730"/>
              <a:gd name="connsiteY6" fmla="*/ 3842715 h 6887937"/>
              <a:gd name="connsiteX7" fmla="*/ 4686300 w 5840730"/>
              <a:gd name="connsiteY7" fmla="*/ 371317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3893820 w 5840730"/>
              <a:gd name="connsiteY2" fmla="*/ 4688535 h 6887937"/>
              <a:gd name="connsiteX3" fmla="*/ 3992880 w 5840730"/>
              <a:gd name="connsiteY3" fmla="*/ 4905705 h 6887937"/>
              <a:gd name="connsiteX4" fmla="*/ 4213860 w 5840730"/>
              <a:gd name="connsiteY4" fmla="*/ 4757115 h 6887937"/>
              <a:gd name="connsiteX5" fmla="*/ 4457700 w 5840730"/>
              <a:gd name="connsiteY5" fmla="*/ 3842715 h 6887937"/>
              <a:gd name="connsiteX6" fmla="*/ 4686300 w 5840730"/>
              <a:gd name="connsiteY6" fmla="*/ 371317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4790753"/>
              <a:gd name="connsiteY0" fmla="*/ 0 h 6887937"/>
              <a:gd name="connsiteX1" fmla="*/ 2674743 w 4790753"/>
              <a:gd name="connsiteY1" fmla="*/ 49345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310950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12040 w 4790753"/>
              <a:gd name="connsiteY2" fmla="*/ 3464777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244891 w 4790753"/>
              <a:gd name="connsiteY2" fmla="*/ 3464778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392375 w 4790753"/>
              <a:gd name="connsiteY2" fmla="*/ 3464779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392375 w 5110169"/>
              <a:gd name="connsiteY2" fmla="*/ 3464779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66000 w 5110169"/>
              <a:gd name="connsiteY2" fmla="*/ 4629324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16839 w 5110169"/>
              <a:gd name="connsiteY2" fmla="*/ 4550372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589019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034002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300466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42040 w 5110169"/>
              <a:gd name="connsiteY3" fmla="*/ 5566930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05329 w 5110169"/>
              <a:gd name="connsiteY2" fmla="*/ 4974740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75832 w 5110169"/>
              <a:gd name="connsiteY2" fmla="*/ 503395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198620 w 5110169"/>
              <a:gd name="connsiteY7" fmla="*/ 4133044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251960 w 5110169"/>
              <a:gd name="connsiteY7" fmla="*/ 4071856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030921"/>
              <a:gd name="connsiteY0" fmla="*/ 0 h 6877051"/>
              <a:gd name="connsiteX1" fmla="*/ 2487931 w 5030921"/>
              <a:gd name="connsiteY1" fmla="*/ 0 h 6877051"/>
              <a:gd name="connsiteX2" fmla="*/ 3834825 w 5030921"/>
              <a:gd name="connsiteY2" fmla="*/ 5142514 h 6877051"/>
              <a:gd name="connsiteX3" fmla="*/ 4074118 w 5030921"/>
              <a:gd name="connsiteY3" fmla="*/ 5314407 h 6877051"/>
              <a:gd name="connsiteX4" fmla="*/ 4168140 w 5030921"/>
              <a:gd name="connsiteY4" fmla="*/ 5055407 h 6877051"/>
              <a:gd name="connsiteX5" fmla="*/ 3935730 w 5030921"/>
              <a:gd name="connsiteY5" fmla="*/ 4175425 h 6877051"/>
              <a:gd name="connsiteX6" fmla="*/ 4061460 w 5030921"/>
              <a:gd name="connsiteY6" fmla="*/ 3931157 h 6877051"/>
              <a:gd name="connsiteX7" fmla="*/ 4251960 w 5030921"/>
              <a:gd name="connsiteY7" fmla="*/ 4071856 h 6877051"/>
              <a:gd name="connsiteX8" fmla="*/ 5030921 w 5030921"/>
              <a:gd name="connsiteY8" fmla="*/ 6875699 h 6877051"/>
              <a:gd name="connsiteX9" fmla="*/ 0 w 5030921"/>
              <a:gd name="connsiteY9" fmla="*/ 6877051 h 6877051"/>
              <a:gd name="connsiteX10" fmla="*/ 0 w 5030921"/>
              <a:gd name="connsiteY10" fmla="*/ 0 h 6877051"/>
              <a:gd name="connsiteX0" fmla="*/ 0 w 4963865"/>
              <a:gd name="connsiteY0" fmla="*/ 0 h 6877051"/>
              <a:gd name="connsiteX1" fmla="*/ 2487931 w 4963865"/>
              <a:gd name="connsiteY1" fmla="*/ 0 h 6877051"/>
              <a:gd name="connsiteX2" fmla="*/ 3834825 w 4963865"/>
              <a:gd name="connsiteY2" fmla="*/ 5142514 h 6877051"/>
              <a:gd name="connsiteX3" fmla="*/ 4074118 w 4963865"/>
              <a:gd name="connsiteY3" fmla="*/ 5314407 h 6877051"/>
              <a:gd name="connsiteX4" fmla="*/ 4168140 w 4963865"/>
              <a:gd name="connsiteY4" fmla="*/ 5055407 h 6877051"/>
              <a:gd name="connsiteX5" fmla="*/ 3935730 w 4963865"/>
              <a:gd name="connsiteY5" fmla="*/ 4175425 h 6877051"/>
              <a:gd name="connsiteX6" fmla="*/ 4061460 w 4963865"/>
              <a:gd name="connsiteY6" fmla="*/ 3931157 h 6877051"/>
              <a:gd name="connsiteX7" fmla="*/ 4251960 w 4963865"/>
              <a:gd name="connsiteY7" fmla="*/ 4071856 h 6877051"/>
              <a:gd name="connsiteX8" fmla="*/ 4963865 w 4963865"/>
              <a:gd name="connsiteY8" fmla="*/ 6875699 h 6877051"/>
              <a:gd name="connsiteX9" fmla="*/ 0 w 4963865"/>
              <a:gd name="connsiteY9" fmla="*/ 6877051 h 6877051"/>
              <a:gd name="connsiteX10" fmla="*/ 0 w 4963865"/>
              <a:gd name="connsiteY10" fmla="*/ 0 h 6877051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24825" h="6881818">
                <a:moveTo>
                  <a:pt x="0" y="0"/>
                </a:moveTo>
                <a:lnTo>
                  <a:pt x="2487931" y="0"/>
                </a:lnTo>
                <a:lnTo>
                  <a:pt x="3834825" y="5142514"/>
                </a:lnTo>
                <a:cubicBezTo>
                  <a:pt x="3851116" y="5182666"/>
                  <a:pt x="3878538" y="5351369"/>
                  <a:pt x="4048718" y="5314407"/>
                </a:cubicBezTo>
                <a:cubicBezTo>
                  <a:pt x="4218898" y="5277445"/>
                  <a:pt x="4184015" y="5205230"/>
                  <a:pt x="4168140" y="5055407"/>
                </a:cubicBezTo>
                <a:lnTo>
                  <a:pt x="3935730" y="4175425"/>
                </a:lnTo>
                <a:cubicBezTo>
                  <a:pt x="3924300" y="4083966"/>
                  <a:pt x="3902710" y="3989870"/>
                  <a:pt x="4061460" y="3941355"/>
                </a:cubicBezTo>
                <a:cubicBezTo>
                  <a:pt x="4194810" y="3923207"/>
                  <a:pt x="4213860" y="4007005"/>
                  <a:pt x="4251960" y="4071856"/>
                </a:cubicBezTo>
                <a:lnTo>
                  <a:pt x="5024825" y="6881818"/>
                </a:lnTo>
                <a:lnTo>
                  <a:pt x="0" y="687705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baseline="-25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6322" y="320040"/>
            <a:ext cx="6732237" cy="1017147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spc="1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5E91AD6-E4A6-F082-0E76-DAF7D57B516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242" y="1749479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o1.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00516E-9699-821C-0371-67A8478E10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43379" y="1749479"/>
            <a:ext cx="5885179" cy="533400"/>
          </a:xfrm>
        </p:spPr>
        <p:txBody>
          <a:bodyPr bIns="0" anchor="b"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C72C187-9B88-8558-E9E7-CA189DF0EF3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4242" y="2378035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5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o2.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9366E515-A368-5E2D-8A9F-6BDBB76BC8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43379" y="2378035"/>
            <a:ext cx="5885179" cy="533400"/>
          </a:xfrm>
        </p:spPr>
        <p:txBody>
          <a:bodyPr bIns="0" anchor="b">
            <a:normAutofit/>
          </a:bodyPr>
          <a:lstStyle>
            <a:lvl1pPr marL="0" indent="0">
              <a:buNone/>
              <a:defRPr sz="2400"/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1F522536-6FE3-2618-BC24-8C51881858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242" y="3006909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o3.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89C1155B-B06D-77D5-B3DC-9CEAEDF2D61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43379" y="3009613"/>
            <a:ext cx="5885179" cy="533400"/>
          </a:xfrm>
        </p:spPr>
        <p:txBody>
          <a:bodyPr bIns="0" anchor="b"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3A36BC1-799A-6623-E5E3-1190C0C7C47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4242" y="3635783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o4.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2954362-36EF-4B42-19C7-6132A7E2A87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43379" y="3638169"/>
            <a:ext cx="5885179" cy="533400"/>
          </a:xfrm>
        </p:spPr>
        <p:txBody>
          <a:bodyPr bIns="0" anchor="b"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9EF1DED4-DCEF-D1F3-17B9-BC29651F7D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4242" y="4264656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o5.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A57B871C-EE51-327F-62B1-79B005BD93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43379" y="4269747"/>
            <a:ext cx="5885179" cy="533400"/>
          </a:xfrm>
        </p:spPr>
        <p:txBody>
          <a:bodyPr bIns="0" anchor="b"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01359A1-A1B1-9DC6-08B9-8042E7FBA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 flipH="1">
            <a:off x="6889763" y="0"/>
            <a:ext cx="1822122" cy="6871447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oter Placeholder 8">
            <a:extLst>
              <a:ext uri="{FF2B5EF4-FFF2-40B4-BE49-F238E27FC236}">
                <a16:creationId xmlns:a16="http://schemas.microsoft.com/office/drawing/2014/main" id="{28D89004-F984-BB7D-2489-E7EC55129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4241" y="6290774"/>
            <a:ext cx="6637071" cy="365125"/>
          </a:xfrm>
          <a:prstGeom prst="rect">
            <a:avLst/>
          </a:prstGeom>
        </p:spPr>
        <p:txBody>
          <a:bodyPr/>
          <a:lstStyle>
            <a:lvl1pPr>
              <a:defRPr sz="1100" b="0" i="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Add footer here</a:t>
            </a:r>
          </a:p>
        </p:txBody>
      </p:sp>
      <p:sp>
        <p:nvSpPr>
          <p:cNvPr id="21" name="Slide Number Placeholder 9">
            <a:extLst>
              <a:ext uri="{FF2B5EF4-FFF2-40B4-BE49-F238E27FC236}">
                <a16:creationId xmlns:a16="http://schemas.microsoft.com/office/drawing/2014/main" id="{E2790754-E9EF-9F79-825B-5AB348DFA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8546" y="6290774"/>
            <a:ext cx="617912" cy="365125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372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- Topic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B8C35C0-4758-2887-0763-E78795846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3537" y="-1946"/>
            <a:ext cx="3601340" cy="6881814"/>
          </a:xfrm>
          <a:custGeom>
            <a:avLst/>
            <a:gdLst>
              <a:gd name="connsiteX0" fmla="*/ 3601340 w 3601340"/>
              <a:gd name="connsiteY0" fmla="*/ 0 h 6881814"/>
              <a:gd name="connsiteX1" fmla="*/ 0 w 3601340"/>
              <a:gd name="connsiteY1" fmla="*/ 0 h 6881814"/>
              <a:gd name="connsiteX2" fmla="*/ 0 w 3601340"/>
              <a:gd name="connsiteY2" fmla="*/ 6881815 h 6881814"/>
              <a:gd name="connsiteX3" fmla="*/ 1064235 w 3601340"/>
              <a:gd name="connsiteY3" fmla="*/ 6881815 h 6881814"/>
              <a:gd name="connsiteX4" fmla="*/ 1441045 w 3601340"/>
              <a:gd name="connsiteY4" fmla="*/ 5490188 h 6881814"/>
              <a:gd name="connsiteX5" fmla="*/ 1835678 w 3601340"/>
              <a:gd name="connsiteY5" fmla="*/ 4034957 h 6881814"/>
              <a:gd name="connsiteX6" fmla="*/ 2045724 w 3601340"/>
              <a:gd name="connsiteY6" fmla="*/ 3914112 h 6881814"/>
              <a:gd name="connsiteX7" fmla="*/ 2166660 w 3601340"/>
              <a:gd name="connsiteY7" fmla="*/ 4124001 h 6881814"/>
              <a:gd name="connsiteX8" fmla="*/ 1906966 w 3601340"/>
              <a:gd name="connsiteY8" fmla="*/ 5081858 h 6881814"/>
              <a:gd name="connsiteX9" fmla="*/ 2027902 w 3601340"/>
              <a:gd name="connsiteY9" fmla="*/ 5291747 h 6881814"/>
              <a:gd name="connsiteX10" fmla="*/ 2227765 w 3601340"/>
              <a:gd name="connsiteY10" fmla="*/ 5198887 h 6881814"/>
              <a:gd name="connsiteX11" fmla="*/ 2570204 w 3601340"/>
              <a:gd name="connsiteY11" fmla="*/ 3923016 h 6881814"/>
              <a:gd name="connsiteX12" fmla="*/ 2602029 w 3601340"/>
              <a:gd name="connsiteY12" fmla="*/ 3799627 h 6881814"/>
              <a:gd name="connsiteX13" fmla="*/ 3601340 w 3601340"/>
              <a:gd name="connsiteY13" fmla="*/ 0 h 6881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601340" h="6881814">
                <a:moveTo>
                  <a:pt x="3601340" y="0"/>
                </a:moveTo>
                <a:lnTo>
                  <a:pt x="0" y="0"/>
                </a:lnTo>
                <a:lnTo>
                  <a:pt x="0" y="6881815"/>
                </a:lnTo>
                <a:lnTo>
                  <a:pt x="1064235" y="6881815"/>
                </a:lnTo>
                <a:lnTo>
                  <a:pt x="1441045" y="5490188"/>
                </a:lnTo>
                <a:lnTo>
                  <a:pt x="1835678" y="4034957"/>
                </a:lnTo>
                <a:cubicBezTo>
                  <a:pt x="1859865" y="3943369"/>
                  <a:pt x="1954068" y="3889943"/>
                  <a:pt x="2045724" y="3914112"/>
                </a:cubicBezTo>
                <a:cubicBezTo>
                  <a:pt x="2137381" y="3938281"/>
                  <a:pt x="2190847" y="4032413"/>
                  <a:pt x="2166660" y="4124001"/>
                </a:cubicBezTo>
                <a:lnTo>
                  <a:pt x="1906966" y="5081858"/>
                </a:lnTo>
                <a:cubicBezTo>
                  <a:pt x="1882779" y="5173446"/>
                  <a:pt x="1936246" y="5267578"/>
                  <a:pt x="2027902" y="5291747"/>
                </a:cubicBezTo>
                <a:cubicBezTo>
                  <a:pt x="2109375" y="5313372"/>
                  <a:pt x="2193393" y="5272666"/>
                  <a:pt x="2227765" y="5198887"/>
                </a:cubicBezTo>
                <a:lnTo>
                  <a:pt x="2570204" y="3923016"/>
                </a:lnTo>
                <a:lnTo>
                  <a:pt x="2602029" y="3799627"/>
                </a:lnTo>
                <a:lnTo>
                  <a:pt x="3601340" y="0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F200699-2797-D741-1EC1-B83FCA4B19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flipH="1">
            <a:off x="7163691" y="0"/>
            <a:ext cx="5024825" cy="6858000"/>
          </a:xfrm>
          <a:custGeom>
            <a:avLst/>
            <a:gdLst>
              <a:gd name="connsiteX0" fmla="*/ 0 w 6064250"/>
              <a:gd name="connsiteY0" fmla="*/ 0 h 6877051"/>
              <a:gd name="connsiteX1" fmla="*/ 606425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6064250"/>
              <a:gd name="connsiteY0" fmla="*/ 0 h 6877051"/>
              <a:gd name="connsiteX1" fmla="*/ 584073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4028621 w 5840730"/>
              <a:gd name="connsiteY2" fmla="*/ 6887937 h 6887937"/>
              <a:gd name="connsiteX3" fmla="*/ 0 w 5840730"/>
              <a:gd name="connsiteY3" fmla="*/ 6877051 h 6887937"/>
              <a:gd name="connsiteX4" fmla="*/ 0 w 5840730"/>
              <a:gd name="connsiteY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028621 w 5840730"/>
              <a:gd name="connsiteY3" fmla="*/ 6887937 h 6887937"/>
              <a:gd name="connsiteX4" fmla="*/ 0 w 5840730"/>
              <a:gd name="connsiteY4" fmla="*/ 6877051 h 6887937"/>
              <a:gd name="connsiteX5" fmla="*/ 0 w 5840730"/>
              <a:gd name="connsiteY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028621 w 5840730"/>
              <a:gd name="connsiteY4" fmla="*/ 6887937 h 6887937"/>
              <a:gd name="connsiteX5" fmla="*/ 0 w 5840730"/>
              <a:gd name="connsiteY5" fmla="*/ 6877051 h 6887937"/>
              <a:gd name="connsiteX6" fmla="*/ 0 w 5840730"/>
              <a:gd name="connsiteY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785360 w 5840730"/>
              <a:gd name="connsiteY4" fmla="*/ 3926535 h 6887937"/>
              <a:gd name="connsiteX5" fmla="*/ 4028621 w 5840730"/>
              <a:gd name="connsiteY5" fmla="*/ 6887937 h 6887937"/>
              <a:gd name="connsiteX6" fmla="*/ 0 w 5840730"/>
              <a:gd name="connsiteY6" fmla="*/ 6877051 h 6887937"/>
              <a:gd name="connsiteX7" fmla="*/ 0 w 5840730"/>
              <a:gd name="connsiteY7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22520 w 5840730"/>
              <a:gd name="connsiteY5" fmla="*/ 3415995 h 6887937"/>
              <a:gd name="connsiteX6" fmla="*/ 4785360 w 5840730"/>
              <a:gd name="connsiteY6" fmla="*/ 3926535 h 6887937"/>
              <a:gd name="connsiteX7" fmla="*/ 4028621 w 5840730"/>
              <a:gd name="connsiteY7" fmla="*/ 6887937 h 6887937"/>
              <a:gd name="connsiteX8" fmla="*/ 0 w 5840730"/>
              <a:gd name="connsiteY8" fmla="*/ 6877051 h 6887937"/>
              <a:gd name="connsiteX9" fmla="*/ 0 w 5840730"/>
              <a:gd name="connsiteY9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4922520 w 5840730"/>
              <a:gd name="connsiteY6" fmla="*/ 341599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922520 w 5840730"/>
              <a:gd name="connsiteY7" fmla="*/ 341599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457700 w 5840730"/>
              <a:gd name="connsiteY7" fmla="*/ 384271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37760 w 5840730"/>
              <a:gd name="connsiteY5" fmla="*/ 16100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5681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33950 w 5840730"/>
              <a:gd name="connsiteY3" fmla="*/ 273781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61560 w 5840730"/>
              <a:gd name="connsiteY3" fmla="*/ 29435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42510 w 5840730"/>
              <a:gd name="connsiteY3" fmla="*/ 30197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560570 w 5840730"/>
              <a:gd name="connsiteY11" fmla="*/ 412084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09160 w 5840730"/>
              <a:gd name="connsiteY11" fmla="*/ 363316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655820 w 5840730"/>
              <a:gd name="connsiteY6" fmla="*/ 1770075 h 6887937"/>
              <a:gd name="connsiteX7" fmla="*/ 3893820 w 5840730"/>
              <a:gd name="connsiteY7" fmla="*/ 4688535 h 6887937"/>
              <a:gd name="connsiteX8" fmla="*/ 3992880 w 5840730"/>
              <a:gd name="connsiteY8" fmla="*/ 490570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3893820 w 5840730"/>
              <a:gd name="connsiteY6" fmla="*/ 4688535 h 6887937"/>
              <a:gd name="connsiteX7" fmla="*/ 3992880 w 5840730"/>
              <a:gd name="connsiteY7" fmla="*/ 490570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686300 w 5840730"/>
              <a:gd name="connsiteY10" fmla="*/ 371317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3893820 w 5840730"/>
              <a:gd name="connsiteY5" fmla="*/ 4688535 h 6887937"/>
              <a:gd name="connsiteX6" fmla="*/ 3992880 w 5840730"/>
              <a:gd name="connsiteY6" fmla="*/ 490570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686300 w 5840730"/>
              <a:gd name="connsiteY9" fmla="*/ 371317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3893820 w 5840730"/>
              <a:gd name="connsiteY4" fmla="*/ 4688535 h 6887937"/>
              <a:gd name="connsiteX5" fmla="*/ 3992880 w 5840730"/>
              <a:gd name="connsiteY5" fmla="*/ 4905705 h 6887937"/>
              <a:gd name="connsiteX6" fmla="*/ 4213860 w 5840730"/>
              <a:gd name="connsiteY6" fmla="*/ 4757115 h 6887937"/>
              <a:gd name="connsiteX7" fmla="*/ 4457700 w 5840730"/>
              <a:gd name="connsiteY7" fmla="*/ 3842715 h 6887937"/>
              <a:gd name="connsiteX8" fmla="*/ 4686300 w 5840730"/>
              <a:gd name="connsiteY8" fmla="*/ 371317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3893820 w 5840730"/>
              <a:gd name="connsiteY3" fmla="*/ 4688535 h 6887937"/>
              <a:gd name="connsiteX4" fmla="*/ 3992880 w 5840730"/>
              <a:gd name="connsiteY4" fmla="*/ 4905705 h 6887937"/>
              <a:gd name="connsiteX5" fmla="*/ 4213860 w 5840730"/>
              <a:gd name="connsiteY5" fmla="*/ 4757115 h 6887937"/>
              <a:gd name="connsiteX6" fmla="*/ 4457700 w 5840730"/>
              <a:gd name="connsiteY6" fmla="*/ 3842715 h 6887937"/>
              <a:gd name="connsiteX7" fmla="*/ 4686300 w 5840730"/>
              <a:gd name="connsiteY7" fmla="*/ 371317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3893820 w 5840730"/>
              <a:gd name="connsiteY2" fmla="*/ 4688535 h 6887937"/>
              <a:gd name="connsiteX3" fmla="*/ 3992880 w 5840730"/>
              <a:gd name="connsiteY3" fmla="*/ 4905705 h 6887937"/>
              <a:gd name="connsiteX4" fmla="*/ 4213860 w 5840730"/>
              <a:gd name="connsiteY4" fmla="*/ 4757115 h 6887937"/>
              <a:gd name="connsiteX5" fmla="*/ 4457700 w 5840730"/>
              <a:gd name="connsiteY5" fmla="*/ 3842715 h 6887937"/>
              <a:gd name="connsiteX6" fmla="*/ 4686300 w 5840730"/>
              <a:gd name="connsiteY6" fmla="*/ 371317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4790753"/>
              <a:gd name="connsiteY0" fmla="*/ 0 h 6887937"/>
              <a:gd name="connsiteX1" fmla="*/ 2674743 w 4790753"/>
              <a:gd name="connsiteY1" fmla="*/ 49345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310950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12040 w 4790753"/>
              <a:gd name="connsiteY2" fmla="*/ 3464777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244891 w 4790753"/>
              <a:gd name="connsiteY2" fmla="*/ 3464778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392375 w 4790753"/>
              <a:gd name="connsiteY2" fmla="*/ 3464779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392375 w 5110169"/>
              <a:gd name="connsiteY2" fmla="*/ 3464779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66000 w 5110169"/>
              <a:gd name="connsiteY2" fmla="*/ 4629324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16839 w 5110169"/>
              <a:gd name="connsiteY2" fmla="*/ 4550372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589019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034002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300466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42040 w 5110169"/>
              <a:gd name="connsiteY3" fmla="*/ 5566930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05329 w 5110169"/>
              <a:gd name="connsiteY2" fmla="*/ 4974740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75832 w 5110169"/>
              <a:gd name="connsiteY2" fmla="*/ 503395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198620 w 5110169"/>
              <a:gd name="connsiteY7" fmla="*/ 4133044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251960 w 5110169"/>
              <a:gd name="connsiteY7" fmla="*/ 4071856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030921"/>
              <a:gd name="connsiteY0" fmla="*/ 0 h 6877051"/>
              <a:gd name="connsiteX1" fmla="*/ 2487931 w 5030921"/>
              <a:gd name="connsiteY1" fmla="*/ 0 h 6877051"/>
              <a:gd name="connsiteX2" fmla="*/ 3834825 w 5030921"/>
              <a:gd name="connsiteY2" fmla="*/ 5142514 h 6877051"/>
              <a:gd name="connsiteX3" fmla="*/ 4074118 w 5030921"/>
              <a:gd name="connsiteY3" fmla="*/ 5314407 h 6877051"/>
              <a:gd name="connsiteX4" fmla="*/ 4168140 w 5030921"/>
              <a:gd name="connsiteY4" fmla="*/ 5055407 h 6877051"/>
              <a:gd name="connsiteX5" fmla="*/ 3935730 w 5030921"/>
              <a:gd name="connsiteY5" fmla="*/ 4175425 h 6877051"/>
              <a:gd name="connsiteX6" fmla="*/ 4061460 w 5030921"/>
              <a:gd name="connsiteY6" fmla="*/ 3931157 h 6877051"/>
              <a:gd name="connsiteX7" fmla="*/ 4251960 w 5030921"/>
              <a:gd name="connsiteY7" fmla="*/ 4071856 h 6877051"/>
              <a:gd name="connsiteX8" fmla="*/ 5030921 w 5030921"/>
              <a:gd name="connsiteY8" fmla="*/ 6875699 h 6877051"/>
              <a:gd name="connsiteX9" fmla="*/ 0 w 5030921"/>
              <a:gd name="connsiteY9" fmla="*/ 6877051 h 6877051"/>
              <a:gd name="connsiteX10" fmla="*/ 0 w 5030921"/>
              <a:gd name="connsiteY10" fmla="*/ 0 h 6877051"/>
              <a:gd name="connsiteX0" fmla="*/ 0 w 4963865"/>
              <a:gd name="connsiteY0" fmla="*/ 0 h 6877051"/>
              <a:gd name="connsiteX1" fmla="*/ 2487931 w 4963865"/>
              <a:gd name="connsiteY1" fmla="*/ 0 h 6877051"/>
              <a:gd name="connsiteX2" fmla="*/ 3834825 w 4963865"/>
              <a:gd name="connsiteY2" fmla="*/ 5142514 h 6877051"/>
              <a:gd name="connsiteX3" fmla="*/ 4074118 w 4963865"/>
              <a:gd name="connsiteY3" fmla="*/ 5314407 h 6877051"/>
              <a:gd name="connsiteX4" fmla="*/ 4168140 w 4963865"/>
              <a:gd name="connsiteY4" fmla="*/ 5055407 h 6877051"/>
              <a:gd name="connsiteX5" fmla="*/ 3935730 w 4963865"/>
              <a:gd name="connsiteY5" fmla="*/ 4175425 h 6877051"/>
              <a:gd name="connsiteX6" fmla="*/ 4061460 w 4963865"/>
              <a:gd name="connsiteY6" fmla="*/ 3931157 h 6877051"/>
              <a:gd name="connsiteX7" fmla="*/ 4251960 w 4963865"/>
              <a:gd name="connsiteY7" fmla="*/ 4071856 h 6877051"/>
              <a:gd name="connsiteX8" fmla="*/ 4963865 w 4963865"/>
              <a:gd name="connsiteY8" fmla="*/ 6875699 h 6877051"/>
              <a:gd name="connsiteX9" fmla="*/ 0 w 4963865"/>
              <a:gd name="connsiteY9" fmla="*/ 6877051 h 6877051"/>
              <a:gd name="connsiteX10" fmla="*/ 0 w 4963865"/>
              <a:gd name="connsiteY10" fmla="*/ 0 h 6877051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24825" h="6881818">
                <a:moveTo>
                  <a:pt x="0" y="0"/>
                </a:moveTo>
                <a:lnTo>
                  <a:pt x="2487931" y="0"/>
                </a:lnTo>
                <a:lnTo>
                  <a:pt x="3834825" y="5142514"/>
                </a:lnTo>
                <a:cubicBezTo>
                  <a:pt x="3851116" y="5182666"/>
                  <a:pt x="3878538" y="5351369"/>
                  <a:pt x="4048718" y="5314407"/>
                </a:cubicBezTo>
                <a:cubicBezTo>
                  <a:pt x="4218898" y="5277445"/>
                  <a:pt x="4184015" y="5205230"/>
                  <a:pt x="4168140" y="5055407"/>
                </a:cubicBezTo>
                <a:lnTo>
                  <a:pt x="3935730" y="4175425"/>
                </a:lnTo>
                <a:cubicBezTo>
                  <a:pt x="3924300" y="4083966"/>
                  <a:pt x="3902710" y="3989870"/>
                  <a:pt x="4061460" y="3941355"/>
                </a:cubicBezTo>
                <a:cubicBezTo>
                  <a:pt x="4194810" y="3923207"/>
                  <a:pt x="4213860" y="4007005"/>
                  <a:pt x="4251960" y="4071856"/>
                </a:cubicBezTo>
                <a:lnTo>
                  <a:pt x="5024825" y="6881818"/>
                </a:lnTo>
                <a:lnTo>
                  <a:pt x="0" y="687705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baseline="-25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6322" y="320040"/>
            <a:ext cx="6732237" cy="1017147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spc="1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5E91AD6-E4A6-F082-0E76-DAF7D57B516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242" y="1749479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o1.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00516E-9699-821C-0371-67A8478E10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43379" y="1749479"/>
            <a:ext cx="5885179" cy="533400"/>
          </a:xfrm>
        </p:spPr>
        <p:txBody>
          <a:bodyPr bIns="0" anchor="b"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C72C187-9B88-8558-E9E7-CA189DF0EF3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4242" y="2378035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o2.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9366E515-A368-5E2D-8A9F-6BDBB76BC8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43379" y="2378035"/>
            <a:ext cx="5885179" cy="533400"/>
          </a:xfrm>
        </p:spPr>
        <p:txBody>
          <a:bodyPr bIns="0"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1F522536-6FE3-2618-BC24-8C51881858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242" y="3006909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5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o3.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89C1155B-B06D-77D5-B3DC-9CEAEDF2D61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43379" y="3009613"/>
            <a:ext cx="5885179" cy="533400"/>
          </a:xfrm>
        </p:spPr>
        <p:txBody>
          <a:bodyPr bIns="0" anchor="b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3A36BC1-799A-6623-E5E3-1190C0C7C47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4242" y="3635783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o4.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2954362-36EF-4B42-19C7-6132A7E2A87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43379" y="3638169"/>
            <a:ext cx="5885179" cy="533400"/>
          </a:xfrm>
        </p:spPr>
        <p:txBody>
          <a:bodyPr bIns="0" anchor="b"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9EF1DED4-DCEF-D1F3-17B9-BC29651F7D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4242" y="4264656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o5.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A57B871C-EE51-327F-62B1-79B005BD93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43379" y="4269747"/>
            <a:ext cx="5885179" cy="533400"/>
          </a:xfrm>
        </p:spPr>
        <p:txBody>
          <a:bodyPr bIns="0" anchor="b"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01359A1-A1B1-9DC6-08B9-8042E7FBA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 flipH="1">
            <a:off x="6889763" y="0"/>
            <a:ext cx="1822122" cy="6871447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oter Placeholder 8">
            <a:extLst>
              <a:ext uri="{FF2B5EF4-FFF2-40B4-BE49-F238E27FC236}">
                <a16:creationId xmlns:a16="http://schemas.microsoft.com/office/drawing/2014/main" id="{28D89004-F984-BB7D-2489-E7EC55129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4241" y="6290774"/>
            <a:ext cx="6637071" cy="365125"/>
          </a:xfrm>
          <a:prstGeom prst="rect">
            <a:avLst/>
          </a:prstGeom>
        </p:spPr>
        <p:txBody>
          <a:bodyPr/>
          <a:lstStyle>
            <a:lvl1pPr>
              <a:defRPr sz="1100" b="0" i="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Add footer here</a:t>
            </a:r>
          </a:p>
        </p:txBody>
      </p:sp>
      <p:sp>
        <p:nvSpPr>
          <p:cNvPr id="21" name="Slide Number Placeholder 9">
            <a:extLst>
              <a:ext uri="{FF2B5EF4-FFF2-40B4-BE49-F238E27FC236}">
                <a16:creationId xmlns:a16="http://schemas.microsoft.com/office/drawing/2014/main" id="{E2790754-E9EF-9F79-825B-5AB348DFA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8546" y="6290774"/>
            <a:ext cx="617912" cy="365125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7609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- Topic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B8C35C0-4758-2887-0763-E78795846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3537" y="-1946"/>
            <a:ext cx="3601340" cy="6881814"/>
          </a:xfrm>
          <a:custGeom>
            <a:avLst/>
            <a:gdLst>
              <a:gd name="connsiteX0" fmla="*/ 3601340 w 3601340"/>
              <a:gd name="connsiteY0" fmla="*/ 0 h 6881814"/>
              <a:gd name="connsiteX1" fmla="*/ 0 w 3601340"/>
              <a:gd name="connsiteY1" fmla="*/ 0 h 6881814"/>
              <a:gd name="connsiteX2" fmla="*/ 0 w 3601340"/>
              <a:gd name="connsiteY2" fmla="*/ 6881815 h 6881814"/>
              <a:gd name="connsiteX3" fmla="*/ 1064235 w 3601340"/>
              <a:gd name="connsiteY3" fmla="*/ 6881815 h 6881814"/>
              <a:gd name="connsiteX4" fmla="*/ 1441045 w 3601340"/>
              <a:gd name="connsiteY4" fmla="*/ 5490188 h 6881814"/>
              <a:gd name="connsiteX5" fmla="*/ 1835678 w 3601340"/>
              <a:gd name="connsiteY5" fmla="*/ 4034957 h 6881814"/>
              <a:gd name="connsiteX6" fmla="*/ 2045724 w 3601340"/>
              <a:gd name="connsiteY6" fmla="*/ 3914112 h 6881814"/>
              <a:gd name="connsiteX7" fmla="*/ 2166660 w 3601340"/>
              <a:gd name="connsiteY7" fmla="*/ 4124001 h 6881814"/>
              <a:gd name="connsiteX8" fmla="*/ 1906966 w 3601340"/>
              <a:gd name="connsiteY8" fmla="*/ 5081858 h 6881814"/>
              <a:gd name="connsiteX9" fmla="*/ 2027902 w 3601340"/>
              <a:gd name="connsiteY9" fmla="*/ 5291747 h 6881814"/>
              <a:gd name="connsiteX10" fmla="*/ 2227765 w 3601340"/>
              <a:gd name="connsiteY10" fmla="*/ 5198887 h 6881814"/>
              <a:gd name="connsiteX11" fmla="*/ 2570204 w 3601340"/>
              <a:gd name="connsiteY11" fmla="*/ 3923016 h 6881814"/>
              <a:gd name="connsiteX12" fmla="*/ 2602029 w 3601340"/>
              <a:gd name="connsiteY12" fmla="*/ 3799627 h 6881814"/>
              <a:gd name="connsiteX13" fmla="*/ 3601340 w 3601340"/>
              <a:gd name="connsiteY13" fmla="*/ 0 h 6881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601340" h="6881814">
                <a:moveTo>
                  <a:pt x="3601340" y="0"/>
                </a:moveTo>
                <a:lnTo>
                  <a:pt x="0" y="0"/>
                </a:lnTo>
                <a:lnTo>
                  <a:pt x="0" y="6881815"/>
                </a:lnTo>
                <a:lnTo>
                  <a:pt x="1064235" y="6881815"/>
                </a:lnTo>
                <a:lnTo>
                  <a:pt x="1441045" y="5490188"/>
                </a:lnTo>
                <a:lnTo>
                  <a:pt x="1835678" y="4034957"/>
                </a:lnTo>
                <a:cubicBezTo>
                  <a:pt x="1859865" y="3943369"/>
                  <a:pt x="1954068" y="3889943"/>
                  <a:pt x="2045724" y="3914112"/>
                </a:cubicBezTo>
                <a:cubicBezTo>
                  <a:pt x="2137381" y="3938281"/>
                  <a:pt x="2190847" y="4032413"/>
                  <a:pt x="2166660" y="4124001"/>
                </a:cubicBezTo>
                <a:lnTo>
                  <a:pt x="1906966" y="5081858"/>
                </a:lnTo>
                <a:cubicBezTo>
                  <a:pt x="1882779" y="5173446"/>
                  <a:pt x="1936246" y="5267578"/>
                  <a:pt x="2027902" y="5291747"/>
                </a:cubicBezTo>
                <a:cubicBezTo>
                  <a:pt x="2109375" y="5313372"/>
                  <a:pt x="2193393" y="5272666"/>
                  <a:pt x="2227765" y="5198887"/>
                </a:cubicBezTo>
                <a:lnTo>
                  <a:pt x="2570204" y="3923016"/>
                </a:lnTo>
                <a:lnTo>
                  <a:pt x="2602029" y="3799627"/>
                </a:lnTo>
                <a:lnTo>
                  <a:pt x="3601340" y="0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F200699-2797-D741-1EC1-B83FCA4B19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flipH="1">
            <a:off x="7163691" y="0"/>
            <a:ext cx="5024825" cy="6858000"/>
          </a:xfrm>
          <a:custGeom>
            <a:avLst/>
            <a:gdLst>
              <a:gd name="connsiteX0" fmla="*/ 0 w 6064250"/>
              <a:gd name="connsiteY0" fmla="*/ 0 h 6877051"/>
              <a:gd name="connsiteX1" fmla="*/ 606425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6064250"/>
              <a:gd name="connsiteY0" fmla="*/ 0 h 6877051"/>
              <a:gd name="connsiteX1" fmla="*/ 584073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4028621 w 5840730"/>
              <a:gd name="connsiteY2" fmla="*/ 6887937 h 6887937"/>
              <a:gd name="connsiteX3" fmla="*/ 0 w 5840730"/>
              <a:gd name="connsiteY3" fmla="*/ 6877051 h 6887937"/>
              <a:gd name="connsiteX4" fmla="*/ 0 w 5840730"/>
              <a:gd name="connsiteY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028621 w 5840730"/>
              <a:gd name="connsiteY3" fmla="*/ 6887937 h 6887937"/>
              <a:gd name="connsiteX4" fmla="*/ 0 w 5840730"/>
              <a:gd name="connsiteY4" fmla="*/ 6877051 h 6887937"/>
              <a:gd name="connsiteX5" fmla="*/ 0 w 5840730"/>
              <a:gd name="connsiteY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028621 w 5840730"/>
              <a:gd name="connsiteY4" fmla="*/ 6887937 h 6887937"/>
              <a:gd name="connsiteX5" fmla="*/ 0 w 5840730"/>
              <a:gd name="connsiteY5" fmla="*/ 6877051 h 6887937"/>
              <a:gd name="connsiteX6" fmla="*/ 0 w 5840730"/>
              <a:gd name="connsiteY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785360 w 5840730"/>
              <a:gd name="connsiteY4" fmla="*/ 3926535 h 6887937"/>
              <a:gd name="connsiteX5" fmla="*/ 4028621 w 5840730"/>
              <a:gd name="connsiteY5" fmla="*/ 6887937 h 6887937"/>
              <a:gd name="connsiteX6" fmla="*/ 0 w 5840730"/>
              <a:gd name="connsiteY6" fmla="*/ 6877051 h 6887937"/>
              <a:gd name="connsiteX7" fmla="*/ 0 w 5840730"/>
              <a:gd name="connsiteY7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22520 w 5840730"/>
              <a:gd name="connsiteY5" fmla="*/ 3415995 h 6887937"/>
              <a:gd name="connsiteX6" fmla="*/ 4785360 w 5840730"/>
              <a:gd name="connsiteY6" fmla="*/ 3926535 h 6887937"/>
              <a:gd name="connsiteX7" fmla="*/ 4028621 w 5840730"/>
              <a:gd name="connsiteY7" fmla="*/ 6887937 h 6887937"/>
              <a:gd name="connsiteX8" fmla="*/ 0 w 5840730"/>
              <a:gd name="connsiteY8" fmla="*/ 6877051 h 6887937"/>
              <a:gd name="connsiteX9" fmla="*/ 0 w 5840730"/>
              <a:gd name="connsiteY9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4922520 w 5840730"/>
              <a:gd name="connsiteY6" fmla="*/ 341599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922520 w 5840730"/>
              <a:gd name="connsiteY7" fmla="*/ 341599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457700 w 5840730"/>
              <a:gd name="connsiteY7" fmla="*/ 384271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37760 w 5840730"/>
              <a:gd name="connsiteY5" fmla="*/ 16100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5681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33950 w 5840730"/>
              <a:gd name="connsiteY3" fmla="*/ 273781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61560 w 5840730"/>
              <a:gd name="connsiteY3" fmla="*/ 29435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42510 w 5840730"/>
              <a:gd name="connsiteY3" fmla="*/ 30197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560570 w 5840730"/>
              <a:gd name="connsiteY11" fmla="*/ 412084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09160 w 5840730"/>
              <a:gd name="connsiteY11" fmla="*/ 363316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655820 w 5840730"/>
              <a:gd name="connsiteY6" fmla="*/ 1770075 h 6887937"/>
              <a:gd name="connsiteX7" fmla="*/ 3893820 w 5840730"/>
              <a:gd name="connsiteY7" fmla="*/ 4688535 h 6887937"/>
              <a:gd name="connsiteX8" fmla="*/ 3992880 w 5840730"/>
              <a:gd name="connsiteY8" fmla="*/ 490570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3893820 w 5840730"/>
              <a:gd name="connsiteY6" fmla="*/ 4688535 h 6887937"/>
              <a:gd name="connsiteX7" fmla="*/ 3992880 w 5840730"/>
              <a:gd name="connsiteY7" fmla="*/ 490570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686300 w 5840730"/>
              <a:gd name="connsiteY10" fmla="*/ 371317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3893820 w 5840730"/>
              <a:gd name="connsiteY5" fmla="*/ 4688535 h 6887937"/>
              <a:gd name="connsiteX6" fmla="*/ 3992880 w 5840730"/>
              <a:gd name="connsiteY6" fmla="*/ 490570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686300 w 5840730"/>
              <a:gd name="connsiteY9" fmla="*/ 371317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3893820 w 5840730"/>
              <a:gd name="connsiteY4" fmla="*/ 4688535 h 6887937"/>
              <a:gd name="connsiteX5" fmla="*/ 3992880 w 5840730"/>
              <a:gd name="connsiteY5" fmla="*/ 4905705 h 6887937"/>
              <a:gd name="connsiteX6" fmla="*/ 4213860 w 5840730"/>
              <a:gd name="connsiteY6" fmla="*/ 4757115 h 6887937"/>
              <a:gd name="connsiteX7" fmla="*/ 4457700 w 5840730"/>
              <a:gd name="connsiteY7" fmla="*/ 3842715 h 6887937"/>
              <a:gd name="connsiteX8" fmla="*/ 4686300 w 5840730"/>
              <a:gd name="connsiteY8" fmla="*/ 371317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3893820 w 5840730"/>
              <a:gd name="connsiteY3" fmla="*/ 4688535 h 6887937"/>
              <a:gd name="connsiteX4" fmla="*/ 3992880 w 5840730"/>
              <a:gd name="connsiteY4" fmla="*/ 4905705 h 6887937"/>
              <a:gd name="connsiteX5" fmla="*/ 4213860 w 5840730"/>
              <a:gd name="connsiteY5" fmla="*/ 4757115 h 6887937"/>
              <a:gd name="connsiteX6" fmla="*/ 4457700 w 5840730"/>
              <a:gd name="connsiteY6" fmla="*/ 3842715 h 6887937"/>
              <a:gd name="connsiteX7" fmla="*/ 4686300 w 5840730"/>
              <a:gd name="connsiteY7" fmla="*/ 371317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3893820 w 5840730"/>
              <a:gd name="connsiteY2" fmla="*/ 4688535 h 6887937"/>
              <a:gd name="connsiteX3" fmla="*/ 3992880 w 5840730"/>
              <a:gd name="connsiteY3" fmla="*/ 4905705 h 6887937"/>
              <a:gd name="connsiteX4" fmla="*/ 4213860 w 5840730"/>
              <a:gd name="connsiteY4" fmla="*/ 4757115 h 6887937"/>
              <a:gd name="connsiteX5" fmla="*/ 4457700 w 5840730"/>
              <a:gd name="connsiteY5" fmla="*/ 3842715 h 6887937"/>
              <a:gd name="connsiteX6" fmla="*/ 4686300 w 5840730"/>
              <a:gd name="connsiteY6" fmla="*/ 371317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4790753"/>
              <a:gd name="connsiteY0" fmla="*/ 0 h 6887937"/>
              <a:gd name="connsiteX1" fmla="*/ 2674743 w 4790753"/>
              <a:gd name="connsiteY1" fmla="*/ 49345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310950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12040 w 4790753"/>
              <a:gd name="connsiteY2" fmla="*/ 3464777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244891 w 4790753"/>
              <a:gd name="connsiteY2" fmla="*/ 3464778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392375 w 4790753"/>
              <a:gd name="connsiteY2" fmla="*/ 3464779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392375 w 5110169"/>
              <a:gd name="connsiteY2" fmla="*/ 3464779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66000 w 5110169"/>
              <a:gd name="connsiteY2" fmla="*/ 4629324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16839 w 5110169"/>
              <a:gd name="connsiteY2" fmla="*/ 4550372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589019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034002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300466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42040 w 5110169"/>
              <a:gd name="connsiteY3" fmla="*/ 5566930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05329 w 5110169"/>
              <a:gd name="connsiteY2" fmla="*/ 4974740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75832 w 5110169"/>
              <a:gd name="connsiteY2" fmla="*/ 503395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198620 w 5110169"/>
              <a:gd name="connsiteY7" fmla="*/ 4133044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251960 w 5110169"/>
              <a:gd name="connsiteY7" fmla="*/ 4071856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030921"/>
              <a:gd name="connsiteY0" fmla="*/ 0 h 6877051"/>
              <a:gd name="connsiteX1" fmla="*/ 2487931 w 5030921"/>
              <a:gd name="connsiteY1" fmla="*/ 0 h 6877051"/>
              <a:gd name="connsiteX2" fmla="*/ 3834825 w 5030921"/>
              <a:gd name="connsiteY2" fmla="*/ 5142514 h 6877051"/>
              <a:gd name="connsiteX3" fmla="*/ 4074118 w 5030921"/>
              <a:gd name="connsiteY3" fmla="*/ 5314407 h 6877051"/>
              <a:gd name="connsiteX4" fmla="*/ 4168140 w 5030921"/>
              <a:gd name="connsiteY4" fmla="*/ 5055407 h 6877051"/>
              <a:gd name="connsiteX5" fmla="*/ 3935730 w 5030921"/>
              <a:gd name="connsiteY5" fmla="*/ 4175425 h 6877051"/>
              <a:gd name="connsiteX6" fmla="*/ 4061460 w 5030921"/>
              <a:gd name="connsiteY6" fmla="*/ 3931157 h 6877051"/>
              <a:gd name="connsiteX7" fmla="*/ 4251960 w 5030921"/>
              <a:gd name="connsiteY7" fmla="*/ 4071856 h 6877051"/>
              <a:gd name="connsiteX8" fmla="*/ 5030921 w 5030921"/>
              <a:gd name="connsiteY8" fmla="*/ 6875699 h 6877051"/>
              <a:gd name="connsiteX9" fmla="*/ 0 w 5030921"/>
              <a:gd name="connsiteY9" fmla="*/ 6877051 h 6877051"/>
              <a:gd name="connsiteX10" fmla="*/ 0 w 5030921"/>
              <a:gd name="connsiteY10" fmla="*/ 0 h 6877051"/>
              <a:gd name="connsiteX0" fmla="*/ 0 w 4963865"/>
              <a:gd name="connsiteY0" fmla="*/ 0 h 6877051"/>
              <a:gd name="connsiteX1" fmla="*/ 2487931 w 4963865"/>
              <a:gd name="connsiteY1" fmla="*/ 0 h 6877051"/>
              <a:gd name="connsiteX2" fmla="*/ 3834825 w 4963865"/>
              <a:gd name="connsiteY2" fmla="*/ 5142514 h 6877051"/>
              <a:gd name="connsiteX3" fmla="*/ 4074118 w 4963865"/>
              <a:gd name="connsiteY3" fmla="*/ 5314407 h 6877051"/>
              <a:gd name="connsiteX4" fmla="*/ 4168140 w 4963865"/>
              <a:gd name="connsiteY4" fmla="*/ 5055407 h 6877051"/>
              <a:gd name="connsiteX5" fmla="*/ 3935730 w 4963865"/>
              <a:gd name="connsiteY5" fmla="*/ 4175425 h 6877051"/>
              <a:gd name="connsiteX6" fmla="*/ 4061460 w 4963865"/>
              <a:gd name="connsiteY6" fmla="*/ 3931157 h 6877051"/>
              <a:gd name="connsiteX7" fmla="*/ 4251960 w 4963865"/>
              <a:gd name="connsiteY7" fmla="*/ 4071856 h 6877051"/>
              <a:gd name="connsiteX8" fmla="*/ 4963865 w 4963865"/>
              <a:gd name="connsiteY8" fmla="*/ 6875699 h 6877051"/>
              <a:gd name="connsiteX9" fmla="*/ 0 w 4963865"/>
              <a:gd name="connsiteY9" fmla="*/ 6877051 h 6877051"/>
              <a:gd name="connsiteX10" fmla="*/ 0 w 4963865"/>
              <a:gd name="connsiteY10" fmla="*/ 0 h 6877051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24825" h="6881818">
                <a:moveTo>
                  <a:pt x="0" y="0"/>
                </a:moveTo>
                <a:lnTo>
                  <a:pt x="2487931" y="0"/>
                </a:lnTo>
                <a:lnTo>
                  <a:pt x="3834825" y="5142514"/>
                </a:lnTo>
                <a:cubicBezTo>
                  <a:pt x="3851116" y="5182666"/>
                  <a:pt x="3878538" y="5351369"/>
                  <a:pt x="4048718" y="5314407"/>
                </a:cubicBezTo>
                <a:cubicBezTo>
                  <a:pt x="4218898" y="5277445"/>
                  <a:pt x="4184015" y="5205230"/>
                  <a:pt x="4168140" y="5055407"/>
                </a:cubicBezTo>
                <a:lnTo>
                  <a:pt x="3935730" y="4175425"/>
                </a:lnTo>
                <a:cubicBezTo>
                  <a:pt x="3924300" y="4083966"/>
                  <a:pt x="3902710" y="3989870"/>
                  <a:pt x="4061460" y="3941355"/>
                </a:cubicBezTo>
                <a:cubicBezTo>
                  <a:pt x="4194810" y="3923207"/>
                  <a:pt x="4213860" y="4007005"/>
                  <a:pt x="4251960" y="4071856"/>
                </a:cubicBezTo>
                <a:lnTo>
                  <a:pt x="5024825" y="6881818"/>
                </a:lnTo>
                <a:lnTo>
                  <a:pt x="0" y="687705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baseline="-25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6322" y="320040"/>
            <a:ext cx="6732237" cy="1017147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spc="1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5E91AD6-E4A6-F082-0E76-DAF7D57B516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242" y="1749479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o1.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00516E-9699-821C-0371-67A8478E10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43379" y="1749479"/>
            <a:ext cx="5885179" cy="533400"/>
          </a:xfrm>
        </p:spPr>
        <p:txBody>
          <a:bodyPr bIns="0" anchor="b"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C72C187-9B88-8558-E9E7-CA189DF0EF3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4242" y="2378035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o2.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9366E515-A368-5E2D-8A9F-6BDBB76BC8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43379" y="2378035"/>
            <a:ext cx="5885179" cy="533400"/>
          </a:xfrm>
        </p:spPr>
        <p:txBody>
          <a:bodyPr bIns="0"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1F522536-6FE3-2618-BC24-8C51881858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242" y="3006909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o3.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89C1155B-B06D-77D5-B3DC-9CEAEDF2D61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43379" y="3009613"/>
            <a:ext cx="5885179" cy="533400"/>
          </a:xfrm>
        </p:spPr>
        <p:txBody>
          <a:bodyPr bIns="0"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3A36BC1-799A-6623-E5E3-1190C0C7C47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4242" y="3635783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5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o4.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2954362-36EF-4B42-19C7-6132A7E2A87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43379" y="3638169"/>
            <a:ext cx="5885179" cy="533400"/>
          </a:xfrm>
        </p:spPr>
        <p:txBody>
          <a:bodyPr bIns="0" anchor="b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9EF1DED4-DCEF-D1F3-17B9-BC29651F7D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4242" y="4264656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o5.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A57B871C-EE51-327F-62B1-79B005BD93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43379" y="4269747"/>
            <a:ext cx="5885179" cy="533400"/>
          </a:xfrm>
        </p:spPr>
        <p:txBody>
          <a:bodyPr bIns="0" anchor="b"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01359A1-A1B1-9DC6-08B9-8042E7FBA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 flipH="1">
            <a:off x="6889763" y="0"/>
            <a:ext cx="1822122" cy="6871447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oter Placeholder 8">
            <a:extLst>
              <a:ext uri="{FF2B5EF4-FFF2-40B4-BE49-F238E27FC236}">
                <a16:creationId xmlns:a16="http://schemas.microsoft.com/office/drawing/2014/main" id="{28D89004-F984-BB7D-2489-E7EC55129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4241" y="6290774"/>
            <a:ext cx="6637071" cy="365125"/>
          </a:xfrm>
          <a:prstGeom prst="rect">
            <a:avLst/>
          </a:prstGeom>
        </p:spPr>
        <p:txBody>
          <a:bodyPr/>
          <a:lstStyle>
            <a:lvl1pPr>
              <a:defRPr sz="1100" b="0" i="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Add footer here</a:t>
            </a:r>
          </a:p>
        </p:txBody>
      </p:sp>
      <p:sp>
        <p:nvSpPr>
          <p:cNvPr id="21" name="Slide Number Placeholder 9">
            <a:extLst>
              <a:ext uri="{FF2B5EF4-FFF2-40B4-BE49-F238E27FC236}">
                <a16:creationId xmlns:a16="http://schemas.microsoft.com/office/drawing/2014/main" id="{E2790754-E9EF-9F79-825B-5AB348DFA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8546" y="6290774"/>
            <a:ext cx="617912" cy="365125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19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- Topic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B8C35C0-4758-2887-0763-E78795846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3537" y="-1946"/>
            <a:ext cx="3601340" cy="6881814"/>
          </a:xfrm>
          <a:custGeom>
            <a:avLst/>
            <a:gdLst>
              <a:gd name="connsiteX0" fmla="*/ 3601340 w 3601340"/>
              <a:gd name="connsiteY0" fmla="*/ 0 h 6881814"/>
              <a:gd name="connsiteX1" fmla="*/ 0 w 3601340"/>
              <a:gd name="connsiteY1" fmla="*/ 0 h 6881814"/>
              <a:gd name="connsiteX2" fmla="*/ 0 w 3601340"/>
              <a:gd name="connsiteY2" fmla="*/ 6881815 h 6881814"/>
              <a:gd name="connsiteX3" fmla="*/ 1064235 w 3601340"/>
              <a:gd name="connsiteY3" fmla="*/ 6881815 h 6881814"/>
              <a:gd name="connsiteX4" fmla="*/ 1441045 w 3601340"/>
              <a:gd name="connsiteY4" fmla="*/ 5490188 h 6881814"/>
              <a:gd name="connsiteX5" fmla="*/ 1835678 w 3601340"/>
              <a:gd name="connsiteY5" fmla="*/ 4034957 h 6881814"/>
              <a:gd name="connsiteX6" fmla="*/ 2045724 w 3601340"/>
              <a:gd name="connsiteY6" fmla="*/ 3914112 h 6881814"/>
              <a:gd name="connsiteX7" fmla="*/ 2166660 w 3601340"/>
              <a:gd name="connsiteY7" fmla="*/ 4124001 h 6881814"/>
              <a:gd name="connsiteX8" fmla="*/ 1906966 w 3601340"/>
              <a:gd name="connsiteY8" fmla="*/ 5081858 h 6881814"/>
              <a:gd name="connsiteX9" fmla="*/ 2027902 w 3601340"/>
              <a:gd name="connsiteY9" fmla="*/ 5291747 h 6881814"/>
              <a:gd name="connsiteX10" fmla="*/ 2227765 w 3601340"/>
              <a:gd name="connsiteY10" fmla="*/ 5198887 h 6881814"/>
              <a:gd name="connsiteX11" fmla="*/ 2570204 w 3601340"/>
              <a:gd name="connsiteY11" fmla="*/ 3923016 h 6881814"/>
              <a:gd name="connsiteX12" fmla="*/ 2602029 w 3601340"/>
              <a:gd name="connsiteY12" fmla="*/ 3799627 h 6881814"/>
              <a:gd name="connsiteX13" fmla="*/ 3601340 w 3601340"/>
              <a:gd name="connsiteY13" fmla="*/ 0 h 6881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601340" h="6881814">
                <a:moveTo>
                  <a:pt x="3601340" y="0"/>
                </a:moveTo>
                <a:lnTo>
                  <a:pt x="0" y="0"/>
                </a:lnTo>
                <a:lnTo>
                  <a:pt x="0" y="6881815"/>
                </a:lnTo>
                <a:lnTo>
                  <a:pt x="1064235" y="6881815"/>
                </a:lnTo>
                <a:lnTo>
                  <a:pt x="1441045" y="5490188"/>
                </a:lnTo>
                <a:lnTo>
                  <a:pt x="1835678" y="4034957"/>
                </a:lnTo>
                <a:cubicBezTo>
                  <a:pt x="1859865" y="3943369"/>
                  <a:pt x="1954068" y="3889943"/>
                  <a:pt x="2045724" y="3914112"/>
                </a:cubicBezTo>
                <a:cubicBezTo>
                  <a:pt x="2137381" y="3938281"/>
                  <a:pt x="2190847" y="4032413"/>
                  <a:pt x="2166660" y="4124001"/>
                </a:cubicBezTo>
                <a:lnTo>
                  <a:pt x="1906966" y="5081858"/>
                </a:lnTo>
                <a:cubicBezTo>
                  <a:pt x="1882779" y="5173446"/>
                  <a:pt x="1936246" y="5267578"/>
                  <a:pt x="2027902" y="5291747"/>
                </a:cubicBezTo>
                <a:cubicBezTo>
                  <a:pt x="2109375" y="5313372"/>
                  <a:pt x="2193393" y="5272666"/>
                  <a:pt x="2227765" y="5198887"/>
                </a:cubicBezTo>
                <a:lnTo>
                  <a:pt x="2570204" y="3923016"/>
                </a:lnTo>
                <a:lnTo>
                  <a:pt x="2602029" y="3799627"/>
                </a:lnTo>
                <a:lnTo>
                  <a:pt x="3601340" y="0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F200699-2797-D741-1EC1-B83FCA4B19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flipH="1">
            <a:off x="7163691" y="0"/>
            <a:ext cx="5024825" cy="6858000"/>
          </a:xfrm>
          <a:custGeom>
            <a:avLst/>
            <a:gdLst>
              <a:gd name="connsiteX0" fmla="*/ 0 w 6064250"/>
              <a:gd name="connsiteY0" fmla="*/ 0 h 6877051"/>
              <a:gd name="connsiteX1" fmla="*/ 606425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6064250"/>
              <a:gd name="connsiteY0" fmla="*/ 0 h 6877051"/>
              <a:gd name="connsiteX1" fmla="*/ 584073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4028621 w 5840730"/>
              <a:gd name="connsiteY2" fmla="*/ 6887937 h 6887937"/>
              <a:gd name="connsiteX3" fmla="*/ 0 w 5840730"/>
              <a:gd name="connsiteY3" fmla="*/ 6877051 h 6887937"/>
              <a:gd name="connsiteX4" fmla="*/ 0 w 5840730"/>
              <a:gd name="connsiteY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028621 w 5840730"/>
              <a:gd name="connsiteY3" fmla="*/ 6887937 h 6887937"/>
              <a:gd name="connsiteX4" fmla="*/ 0 w 5840730"/>
              <a:gd name="connsiteY4" fmla="*/ 6877051 h 6887937"/>
              <a:gd name="connsiteX5" fmla="*/ 0 w 5840730"/>
              <a:gd name="connsiteY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028621 w 5840730"/>
              <a:gd name="connsiteY4" fmla="*/ 6887937 h 6887937"/>
              <a:gd name="connsiteX5" fmla="*/ 0 w 5840730"/>
              <a:gd name="connsiteY5" fmla="*/ 6877051 h 6887937"/>
              <a:gd name="connsiteX6" fmla="*/ 0 w 5840730"/>
              <a:gd name="connsiteY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785360 w 5840730"/>
              <a:gd name="connsiteY4" fmla="*/ 3926535 h 6887937"/>
              <a:gd name="connsiteX5" fmla="*/ 4028621 w 5840730"/>
              <a:gd name="connsiteY5" fmla="*/ 6887937 h 6887937"/>
              <a:gd name="connsiteX6" fmla="*/ 0 w 5840730"/>
              <a:gd name="connsiteY6" fmla="*/ 6877051 h 6887937"/>
              <a:gd name="connsiteX7" fmla="*/ 0 w 5840730"/>
              <a:gd name="connsiteY7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22520 w 5840730"/>
              <a:gd name="connsiteY5" fmla="*/ 3415995 h 6887937"/>
              <a:gd name="connsiteX6" fmla="*/ 4785360 w 5840730"/>
              <a:gd name="connsiteY6" fmla="*/ 3926535 h 6887937"/>
              <a:gd name="connsiteX7" fmla="*/ 4028621 w 5840730"/>
              <a:gd name="connsiteY7" fmla="*/ 6887937 h 6887937"/>
              <a:gd name="connsiteX8" fmla="*/ 0 w 5840730"/>
              <a:gd name="connsiteY8" fmla="*/ 6877051 h 6887937"/>
              <a:gd name="connsiteX9" fmla="*/ 0 w 5840730"/>
              <a:gd name="connsiteY9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4922520 w 5840730"/>
              <a:gd name="connsiteY6" fmla="*/ 341599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922520 w 5840730"/>
              <a:gd name="connsiteY7" fmla="*/ 341599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457700 w 5840730"/>
              <a:gd name="connsiteY7" fmla="*/ 384271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37760 w 5840730"/>
              <a:gd name="connsiteY5" fmla="*/ 16100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5681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33950 w 5840730"/>
              <a:gd name="connsiteY3" fmla="*/ 273781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61560 w 5840730"/>
              <a:gd name="connsiteY3" fmla="*/ 29435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42510 w 5840730"/>
              <a:gd name="connsiteY3" fmla="*/ 30197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560570 w 5840730"/>
              <a:gd name="connsiteY11" fmla="*/ 412084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09160 w 5840730"/>
              <a:gd name="connsiteY11" fmla="*/ 363316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655820 w 5840730"/>
              <a:gd name="connsiteY6" fmla="*/ 1770075 h 6887937"/>
              <a:gd name="connsiteX7" fmla="*/ 3893820 w 5840730"/>
              <a:gd name="connsiteY7" fmla="*/ 4688535 h 6887937"/>
              <a:gd name="connsiteX8" fmla="*/ 3992880 w 5840730"/>
              <a:gd name="connsiteY8" fmla="*/ 490570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3893820 w 5840730"/>
              <a:gd name="connsiteY6" fmla="*/ 4688535 h 6887937"/>
              <a:gd name="connsiteX7" fmla="*/ 3992880 w 5840730"/>
              <a:gd name="connsiteY7" fmla="*/ 490570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686300 w 5840730"/>
              <a:gd name="connsiteY10" fmla="*/ 371317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3893820 w 5840730"/>
              <a:gd name="connsiteY5" fmla="*/ 4688535 h 6887937"/>
              <a:gd name="connsiteX6" fmla="*/ 3992880 w 5840730"/>
              <a:gd name="connsiteY6" fmla="*/ 490570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686300 w 5840730"/>
              <a:gd name="connsiteY9" fmla="*/ 371317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3893820 w 5840730"/>
              <a:gd name="connsiteY4" fmla="*/ 4688535 h 6887937"/>
              <a:gd name="connsiteX5" fmla="*/ 3992880 w 5840730"/>
              <a:gd name="connsiteY5" fmla="*/ 4905705 h 6887937"/>
              <a:gd name="connsiteX6" fmla="*/ 4213860 w 5840730"/>
              <a:gd name="connsiteY6" fmla="*/ 4757115 h 6887937"/>
              <a:gd name="connsiteX7" fmla="*/ 4457700 w 5840730"/>
              <a:gd name="connsiteY7" fmla="*/ 3842715 h 6887937"/>
              <a:gd name="connsiteX8" fmla="*/ 4686300 w 5840730"/>
              <a:gd name="connsiteY8" fmla="*/ 371317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3893820 w 5840730"/>
              <a:gd name="connsiteY3" fmla="*/ 4688535 h 6887937"/>
              <a:gd name="connsiteX4" fmla="*/ 3992880 w 5840730"/>
              <a:gd name="connsiteY4" fmla="*/ 4905705 h 6887937"/>
              <a:gd name="connsiteX5" fmla="*/ 4213860 w 5840730"/>
              <a:gd name="connsiteY5" fmla="*/ 4757115 h 6887937"/>
              <a:gd name="connsiteX6" fmla="*/ 4457700 w 5840730"/>
              <a:gd name="connsiteY6" fmla="*/ 3842715 h 6887937"/>
              <a:gd name="connsiteX7" fmla="*/ 4686300 w 5840730"/>
              <a:gd name="connsiteY7" fmla="*/ 371317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3893820 w 5840730"/>
              <a:gd name="connsiteY2" fmla="*/ 4688535 h 6887937"/>
              <a:gd name="connsiteX3" fmla="*/ 3992880 w 5840730"/>
              <a:gd name="connsiteY3" fmla="*/ 4905705 h 6887937"/>
              <a:gd name="connsiteX4" fmla="*/ 4213860 w 5840730"/>
              <a:gd name="connsiteY4" fmla="*/ 4757115 h 6887937"/>
              <a:gd name="connsiteX5" fmla="*/ 4457700 w 5840730"/>
              <a:gd name="connsiteY5" fmla="*/ 3842715 h 6887937"/>
              <a:gd name="connsiteX6" fmla="*/ 4686300 w 5840730"/>
              <a:gd name="connsiteY6" fmla="*/ 371317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4790753"/>
              <a:gd name="connsiteY0" fmla="*/ 0 h 6887937"/>
              <a:gd name="connsiteX1" fmla="*/ 2674743 w 4790753"/>
              <a:gd name="connsiteY1" fmla="*/ 49345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310950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12040 w 4790753"/>
              <a:gd name="connsiteY2" fmla="*/ 3464777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244891 w 4790753"/>
              <a:gd name="connsiteY2" fmla="*/ 3464778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392375 w 4790753"/>
              <a:gd name="connsiteY2" fmla="*/ 3464779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392375 w 5110169"/>
              <a:gd name="connsiteY2" fmla="*/ 3464779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66000 w 5110169"/>
              <a:gd name="connsiteY2" fmla="*/ 4629324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16839 w 5110169"/>
              <a:gd name="connsiteY2" fmla="*/ 4550372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589019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034002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300466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42040 w 5110169"/>
              <a:gd name="connsiteY3" fmla="*/ 5566930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05329 w 5110169"/>
              <a:gd name="connsiteY2" fmla="*/ 4974740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75832 w 5110169"/>
              <a:gd name="connsiteY2" fmla="*/ 503395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198620 w 5110169"/>
              <a:gd name="connsiteY7" fmla="*/ 4133044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251960 w 5110169"/>
              <a:gd name="connsiteY7" fmla="*/ 4071856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030921"/>
              <a:gd name="connsiteY0" fmla="*/ 0 h 6877051"/>
              <a:gd name="connsiteX1" fmla="*/ 2487931 w 5030921"/>
              <a:gd name="connsiteY1" fmla="*/ 0 h 6877051"/>
              <a:gd name="connsiteX2" fmla="*/ 3834825 w 5030921"/>
              <a:gd name="connsiteY2" fmla="*/ 5142514 h 6877051"/>
              <a:gd name="connsiteX3" fmla="*/ 4074118 w 5030921"/>
              <a:gd name="connsiteY3" fmla="*/ 5314407 h 6877051"/>
              <a:gd name="connsiteX4" fmla="*/ 4168140 w 5030921"/>
              <a:gd name="connsiteY4" fmla="*/ 5055407 h 6877051"/>
              <a:gd name="connsiteX5" fmla="*/ 3935730 w 5030921"/>
              <a:gd name="connsiteY5" fmla="*/ 4175425 h 6877051"/>
              <a:gd name="connsiteX6" fmla="*/ 4061460 w 5030921"/>
              <a:gd name="connsiteY6" fmla="*/ 3931157 h 6877051"/>
              <a:gd name="connsiteX7" fmla="*/ 4251960 w 5030921"/>
              <a:gd name="connsiteY7" fmla="*/ 4071856 h 6877051"/>
              <a:gd name="connsiteX8" fmla="*/ 5030921 w 5030921"/>
              <a:gd name="connsiteY8" fmla="*/ 6875699 h 6877051"/>
              <a:gd name="connsiteX9" fmla="*/ 0 w 5030921"/>
              <a:gd name="connsiteY9" fmla="*/ 6877051 h 6877051"/>
              <a:gd name="connsiteX10" fmla="*/ 0 w 5030921"/>
              <a:gd name="connsiteY10" fmla="*/ 0 h 6877051"/>
              <a:gd name="connsiteX0" fmla="*/ 0 w 4963865"/>
              <a:gd name="connsiteY0" fmla="*/ 0 h 6877051"/>
              <a:gd name="connsiteX1" fmla="*/ 2487931 w 4963865"/>
              <a:gd name="connsiteY1" fmla="*/ 0 h 6877051"/>
              <a:gd name="connsiteX2" fmla="*/ 3834825 w 4963865"/>
              <a:gd name="connsiteY2" fmla="*/ 5142514 h 6877051"/>
              <a:gd name="connsiteX3" fmla="*/ 4074118 w 4963865"/>
              <a:gd name="connsiteY3" fmla="*/ 5314407 h 6877051"/>
              <a:gd name="connsiteX4" fmla="*/ 4168140 w 4963865"/>
              <a:gd name="connsiteY4" fmla="*/ 5055407 h 6877051"/>
              <a:gd name="connsiteX5" fmla="*/ 3935730 w 4963865"/>
              <a:gd name="connsiteY5" fmla="*/ 4175425 h 6877051"/>
              <a:gd name="connsiteX6" fmla="*/ 4061460 w 4963865"/>
              <a:gd name="connsiteY6" fmla="*/ 3931157 h 6877051"/>
              <a:gd name="connsiteX7" fmla="*/ 4251960 w 4963865"/>
              <a:gd name="connsiteY7" fmla="*/ 4071856 h 6877051"/>
              <a:gd name="connsiteX8" fmla="*/ 4963865 w 4963865"/>
              <a:gd name="connsiteY8" fmla="*/ 6875699 h 6877051"/>
              <a:gd name="connsiteX9" fmla="*/ 0 w 4963865"/>
              <a:gd name="connsiteY9" fmla="*/ 6877051 h 6877051"/>
              <a:gd name="connsiteX10" fmla="*/ 0 w 4963865"/>
              <a:gd name="connsiteY10" fmla="*/ 0 h 6877051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24825" h="6881818">
                <a:moveTo>
                  <a:pt x="0" y="0"/>
                </a:moveTo>
                <a:lnTo>
                  <a:pt x="2487931" y="0"/>
                </a:lnTo>
                <a:lnTo>
                  <a:pt x="3834825" y="5142514"/>
                </a:lnTo>
                <a:cubicBezTo>
                  <a:pt x="3851116" y="5182666"/>
                  <a:pt x="3878538" y="5351369"/>
                  <a:pt x="4048718" y="5314407"/>
                </a:cubicBezTo>
                <a:cubicBezTo>
                  <a:pt x="4218898" y="5277445"/>
                  <a:pt x="4184015" y="5205230"/>
                  <a:pt x="4168140" y="5055407"/>
                </a:cubicBezTo>
                <a:lnTo>
                  <a:pt x="3935730" y="4175425"/>
                </a:lnTo>
                <a:cubicBezTo>
                  <a:pt x="3924300" y="4083966"/>
                  <a:pt x="3902710" y="3989870"/>
                  <a:pt x="4061460" y="3941355"/>
                </a:cubicBezTo>
                <a:cubicBezTo>
                  <a:pt x="4194810" y="3923207"/>
                  <a:pt x="4213860" y="4007005"/>
                  <a:pt x="4251960" y="4071856"/>
                </a:cubicBezTo>
                <a:lnTo>
                  <a:pt x="5024825" y="6881818"/>
                </a:lnTo>
                <a:lnTo>
                  <a:pt x="0" y="687705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baseline="-25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6322" y="320040"/>
            <a:ext cx="6732237" cy="1017147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spc="1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5E91AD6-E4A6-F082-0E76-DAF7D57B516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242" y="1749479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o1.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00516E-9699-821C-0371-67A8478E10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43379" y="1749479"/>
            <a:ext cx="5885179" cy="533400"/>
          </a:xfrm>
        </p:spPr>
        <p:txBody>
          <a:bodyPr bIns="0" anchor="b"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" name="Text Placeholder 7">
            <a:extLst>
              <a:ext uri="{FF2B5EF4-FFF2-40B4-BE49-F238E27FC236}">
                <a16:creationId xmlns:a16="http://schemas.microsoft.com/office/drawing/2014/main" id="{7C72C187-9B88-8558-E9E7-CA189DF0EF3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4242" y="2378035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o2.</a:t>
            </a:r>
          </a:p>
        </p:txBody>
      </p:sp>
      <p:sp>
        <p:nvSpPr>
          <p:cNvPr id="15" name="Text Placeholder 12">
            <a:extLst>
              <a:ext uri="{FF2B5EF4-FFF2-40B4-BE49-F238E27FC236}">
                <a16:creationId xmlns:a16="http://schemas.microsoft.com/office/drawing/2014/main" id="{9366E515-A368-5E2D-8A9F-6BDBB76BC8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43379" y="2378035"/>
            <a:ext cx="5885179" cy="533400"/>
          </a:xfrm>
        </p:spPr>
        <p:txBody>
          <a:bodyPr bIns="0"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1F522536-6FE3-2618-BC24-8C51881858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242" y="3006909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o3.</a:t>
            </a:r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89C1155B-B06D-77D5-B3DC-9CEAEDF2D61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43379" y="3009613"/>
            <a:ext cx="5885179" cy="533400"/>
          </a:xfrm>
        </p:spPr>
        <p:txBody>
          <a:bodyPr bIns="0"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3A36BC1-799A-6623-E5E3-1190C0C7C47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4242" y="3635783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o4.</a:t>
            </a:r>
          </a:p>
        </p:txBody>
      </p:sp>
      <p:sp>
        <p:nvSpPr>
          <p:cNvPr id="17" name="Text Placeholder 12">
            <a:extLst>
              <a:ext uri="{FF2B5EF4-FFF2-40B4-BE49-F238E27FC236}">
                <a16:creationId xmlns:a16="http://schemas.microsoft.com/office/drawing/2014/main" id="{92954362-36EF-4B42-19C7-6132A7E2A87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43379" y="3638169"/>
            <a:ext cx="5885179" cy="533400"/>
          </a:xfrm>
        </p:spPr>
        <p:txBody>
          <a:bodyPr bIns="0" anchor="b"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9EF1DED4-DCEF-D1F3-17B9-BC29651F7D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4242" y="4264656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5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o5.</a:t>
            </a:r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A57B871C-EE51-327F-62B1-79B005BD932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43379" y="4269747"/>
            <a:ext cx="5885179" cy="533400"/>
          </a:xfrm>
        </p:spPr>
        <p:txBody>
          <a:bodyPr bIns="0" anchor="b"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01359A1-A1B1-9DC6-08B9-8042E7FBA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 flipH="1">
            <a:off x="6889763" y="0"/>
            <a:ext cx="1822122" cy="6871447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oter Placeholder 8">
            <a:extLst>
              <a:ext uri="{FF2B5EF4-FFF2-40B4-BE49-F238E27FC236}">
                <a16:creationId xmlns:a16="http://schemas.microsoft.com/office/drawing/2014/main" id="{28D89004-F984-BB7D-2489-E7EC55129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4241" y="6290774"/>
            <a:ext cx="6637071" cy="365125"/>
          </a:xfrm>
          <a:prstGeom prst="rect">
            <a:avLst/>
          </a:prstGeom>
        </p:spPr>
        <p:txBody>
          <a:bodyPr/>
          <a:lstStyle>
            <a:lvl1pPr>
              <a:defRPr sz="1100" b="0" i="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Add footer here</a:t>
            </a:r>
          </a:p>
        </p:txBody>
      </p:sp>
      <p:sp>
        <p:nvSpPr>
          <p:cNvPr id="21" name="Slide Number Placeholder 9">
            <a:extLst>
              <a:ext uri="{FF2B5EF4-FFF2-40B4-BE49-F238E27FC236}">
                <a16:creationId xmlns:a16="http://schemas.microsoft.com/office/drawing/2014/main" id="{E2790754-E9EF-9F79-825B-5AB348DFA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8546" y="6290774"/>
            <a:ext cx="617912" cy="365125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1226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losing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8CD5142E-2E7B-1488-E5DB-290186766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382569" y="2242"/>
            <a:ext cx="6806909" cy="6862481"/>
            <a:chOff x="5382569" y="2242"/>
            <a:chExt cx="6806909" cy="6862481"/>
          </a:xfrm>
        </p:grpSpPr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02299C1B-36CA-1E4A-2BE2-A212B68067E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140328" y="2242"/>
              <a:ext cx="6049150" cy="6862481"/>
            </a:xfrm>
            <a:prstGeom prst="rect">
              <a:avLst/>
            </a:prstGeom>
          </p:spPr>
        </p:pic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37875AA7-8584-C85D-D920-B6F36122116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0800000">
              <a:off x="5382569" y="5060315"/>
              <a:ext cx="927943" cy="180130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970326" y="1679216"/>
            <a:ext cx="4786877" cy="1518315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6000" spc="10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Add title 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F200699-2797-D741-1EC1-B83FCA4B19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-29499" y="-2236"/>
            <a:ext cx="6814124" cy="6871095"/>
          </a:xfrm>
          <a:custGeom>
            <a:avLst/>
            <a:gdLst>
              <a:gd name="connsiteX0" fmla="*/ 0 w 6064250"/>
              <a:gd name="connsiteY0" fmla="*/ 0 h 6877051"/>
              <a:gd name="connsiteX1" fmla="*/ 606425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6064250"/>
              <a:gd name="connsiteY0" fmla="*/ 0 h 6877051"/>
              <a:gd name="connsiteX1" fmla="*/ 584073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4028621 w 5840730"/>
              <a:gd name="connsiteY2" fmla="*/ 6887937 h 6887937"/>
              <a:gd name="connsiteX3" fmla="*/ 0 w 5840730"/>
              <a:gd name="connsiteY3" fmla="*/ 6877051 h 6887937"/>
              <a:gd name="connsiteX4" fmla="*/ 0 w 5840730"/>
              <a:gd name="connsiteY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028621 w 5840730"/>
              <a:gd name="connsiteY3" fmla="*/ 6887937 h 6887937"/>
              <a:gd name="connsiteX4" fmla="*/ 0 w 5840730"/>
              <a:gd name="connsiteY4" fmla="*/ 6877051 h 6887937"/>
              <a:gd name="connsiteX5" fmla="*/ 0 w 5840730"/>
              <a:gd name="connsiteY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028621 w 5840730"/>
              <a:gd name="connsiteY4" fmla="*/ 6887937 h 6887937"/>
              <a:gd name="connsiteX5" fmla="*/ 0 w 5840730"/>
              <a:gd name="connsiteY5" fmla="*/ 6877051 h 6887937"/>
              <a:gd name="connsiteX6" fmla="*/ 0 w 5840730"/>
              <a:gd name="connsiteY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785360 w 5840730"/>
              <a:gd name="connsiteY4" fmla="*/ 3926535 h 6887937"/>
              <a:gd name="connsiteX5" fmla="*/ 4028621 w 5840730"/>
              <a:gd name="connsiteY5" fmla="*/ 6887937 h 6887937"/>
              <a:gd name="connsiteX6" fmla="*/ 0 w 5840730"/>
              <a:gd name="connsiteY6" fmla="*/ 6877051 h 6887937"/>
              <a:gd name="connsiteX7" fmla="*/ 0 w 5840730"/>
              <a:gd name="connsiteY7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22520 w 5840730"/>
              <a:gd name="connsiteY5" fmla="*/ 3415995 h 6887937"/>
              <a:gd name="connsiteX6" fmla="*/ 4785360 w 5840730"/>
              <a:gd name="connsiteY6" fmla="*/ 3926535 h 6887937"/>
              <a:gd name="connsiteX7" fmla="*/ 4028621 w 5840730"/>
              <a:gd name="connsiteY7" fmla="*/ 6887937 h 6887937"/>
              <a:gd name="connsiteX8" fmla="*/ 0 w 5840730"/>
              <a:gd name="connsiteY8" fmla="*/ 6877051 h 6887937"/>
              <a:gd name="connsiteX9" fmla="*/ 0 w 5840730"/>
              <a:gd name="connsiteY9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4922520 w 5840730"/>
              <a:gd name="connsiteY6" fmla="*/ 341599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922520 w 5840730"/>
              <a:gd name="connsiteY7" fmla="*/ 341599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457700 w 5840730"/>
              <a:gd name="connsiteY7" fmla="*/ 384271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37760 w 5840730"/>
              <a:gd name="connsiteY5" fmla="*/ 16100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5681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33950 w 5840730"/>
              <a:gd name="connsiteY3" fmla="*/ 273781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61560 w 5840730"/>
              <a:gd name="connsiteY3" fmla="*/ 29435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42510 w 5840730"/>
              <a:gd name="connsiteY3" fmla="*/ 30197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560570 w 5840730"/>
              <a:gd name="connsiteY11" fmla="*/ 412084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09160 w 5840730"/>
              <a:gd name="connsiteY11" fmla="*/ 363316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6814124"/>
              <a:gd name="connsiteY0" fmla="*/ 0 h 6897807"/>
              <a:gd name="connsiteX1" fmla="*/ 6814124 w 6814124"/>
              <a:gd name="connsiteY1" fmla="*/ 9870 h 6897807"/>
              <a:gd name="connsiteX2" fmla="*/ 6063554 w 6814124"/>
              <a:gd name="connsiteY2" fmla="*/ 2785785 h 6897807"/>
              <a:gd name="connsiteX3" fmla="*/ 5827334 w 6814124"/>
              <a:gd name="connsiteY3" fmla="*/ 2972475 h 6897807"/>
              <a:gd name="connsiteX4" fmla="*/ 5728274 w 6814124"/>
              <a:gd name="connsiteY4" fmla="*/ 2701965 h 6897807"/>
              <a:gd name="connsiteX5" fmla="*/ 5953064 w 6814124"/>
              <a:gd name="connsiteY5" fmla="*/ 1856145 h 6897807"/>
              <a:gd name="connsiteX6" fmla="*/ 5846384 w 6814124"/>
              <a:gd name="connsiteY6" fmla="*/ 1581825 h 6897807"/>
              <a:gd name="connsiteX7" fmla="*/ 5629214 w 6814124"/>
              <a:gd name="connsiteY7" fmla="*/ 1779945 h 6897807"/>
              <a:gd name="connsiteX8" fmla="*/ 4867214 w 6814124"/>
              <a:gd name="connsiteY8" fmla="*/ 4698405 h 6897807"/>
              <a:gd name="connsiteX9" fmla="*/ 4966274 w 6814124"/>
              <a:gd name="connsiteY9" fmla="*/ 4915575 h 6897807"/>
              <a:gd name="connsiteX10" fmla="*/ 5187254 w 6814124"/>
              <a:gd name="connsiteY10" fmla="*/ 4766985 h 6897807"/>
              <a:gd name="connsiteX11" fmla="*/ 5431094 w 6814124"/>
              <a:gd name="connsiteY11" fmla="*/ 3852585 h 6897807"/>
              <a:gd name="connsiteX12" fmla="*/ 5659694 w 6814124"/>
              <a:gd name="connsiteY12" fmla="*/ 3723045 h 6897807"/>
              <a:gd name="connsiteX13" fmla="*/ 5758754 w 6814124"/>
              <a:gd name="connsiteY13" fmla="*/ 3936405 h 6897807"/>
              <a:gd name="connsiteX14" fmla="*/ 5002015 w 6814124"/>
              <a:gd name="connsiteY14" fmla="*/ 6897807 h 6897807"/>
              <a:gd name="connsiteX15" fmla="*/ 973394 w 6814124"/>
              <a:gd name="connsiteY15" fmla="*/ 6886921 h 6897807"/>
              <a:gd name="connsiteX16" fmla="*/ 0 w 6814124"/>
              <a:gd name="connsiteY16" fmla="*/ 0 h 6897807"/>
              <a:gd name="connsiteX0" fmla="*/ 0 w 6814124"/>
              <a:gd name="connsiteY0" fmla="*/ 0 h 6897807"/>
              <a:gd name="connsiteX1" fmla="*/ 6814124 w 6814124"/>
              <a:gd name="connsiteY1" fmla="*/ 9870 h 6897807"/>
              <a:gd name="connsiteX2" fmla="*/ 6063554 w 6814124"/>
              <a:gd name="connsiteY2" fmla="*/ 2785785 h 6897807"/>
              <a:gd name="connsiteX3" fmla="*/ 5827334 w 6814124"/>
              <a:gd name="connsiteY3" fmla="*/ 2972475 h 6897807"/>
              <a:gd name="connsiteX4" fmla="*/ 5728274 w 6814124"/>
              <a:gd name="connsiteY4" fmla="*/ 2701965 h 6897807"/>
              <a:gd name="connsiteX5" fmla="*/ 5953064 w 6814124"/>
              <a:gd name="connsiteY5" fmla="*/ 1856145 h 6897807"/>
              <a:gd name="connsiteX6" fmla="*/ 5846384 w 6814124"/>
              <a:gd name="connsiteY6" fmla="*/ 1581825 h 6897807"/>
              <a:gd name="connsiteX7" fmla="*/ 5629214 w 6814124"/>
              <a:gd name="connsiteY7" fmla="*/ 1779945 h 6897807"/>
              <a:gd name="connsiteX8" fmla="*/ 4867214 w 6814124"/>
              <a:gd name="connsiteY8" fmla="*/ 4698405 h 6897807"/>
              <a:gd name="connsiteX9" fmla="*/ 4966274 w 6814124"/>
              <a:gd name="connsiteY9" fmla="*/ 4915575 h 6897807"/>
              <a:gd name="connsiteX10" fmla="*/ 5187254 w 6814124"/>
              <a:gd name="connsiteY10" fmla="*/ 4766985 h 6897807"/>
              <a:gd name="connsiteX11" fmla="*/ 5431094 w 6814124"/>
              <a:gd name="connsiteY11" fmla="*/ 3852585 h 6897807"/>
              <a:gd name="connsiteX12" fmla="*/ 5659694 w 6814124"/>
              <a:gd name="connsiteY12" fmla="*/ 3723045 h 6897807"/>
              <a:gd name="connsiteX13" fmla="*/ 5758754 w 6814124"/>
              <a:gd name="connsiteY13" fmla="*/ 3936405 h 6897807"/>
              <a:gd name="connsiteX14" fmla="*/ 5002015 w 6814124"/>
              <a:gd name="connsiteY14" fmla="*/ 6897807 h 6897807"/>
              <a:gd name="connsiteX15" fmla="*/ 973394 w 6814124"/>
              <a:gd name="connsiteY15" fmla="*/ 6886921 h 6897807"/>
              <a:gd name="connsiteX16" fmla="*/ 0 w 6814124"/>
              <a:gd name="connsiteY16" fmla="*/ 0 h 6897807"/>
              <a:gd name="connsiteX0" fmla="*/ 0 w 6814124"/>
              <a:gd name="connsiteY0" fmla="*/ 0 h 6887938"/>
              <a:gd name="connsiteX1" fmla="*/ 6814124 w 6814124"/>
              <a:gd name="connsiteY1" fmla="*/ 1 h 6887938"/>
              <a:gd name="connsiteX2" fmla="*/ 6063554 w 6814124"/>
              <a:gd name="connsiteY2" fmla="*/ 2775916 h 6887938"/>
              <a:gd name="connsiteX3" fmla="*/ 5827334 w 6814124"/>
              <a:gd name="connsiteY3" fmla="*/ 2962606 h 6887938"/>
              <a:gd name="connsiteX4" fmla="*/ 5728274 w 6814124"/>
              <a:gd name="connsiteY4" fmla="*/ 2692096 h 6887938"/>
              <a:gd name="connsiteX5" fmla="*/ 5953064 w 6814124"/>
              <a:gd name="connsiteY5" fmla="*/ 1846276 h 6887938"/>
              <a:gd name="connsiteX6" fmla="*/ 5846384 w 6814124"/>
              <a:gd name="connsiteY6" fmla="*/ 1571956 h 6887938"/>
              <a:gd name="connsiteX7" fmla="*/ 5629214 w 6814124"/>
              <a:gd name="connsiteY7" fmla="*/ 1770076 h 6887938"/>
              <a:gd name="connsiteX8" fmla="*/ 4867214 w 6814124"/>
              <a:gd name="connsiteY8" fmla="*/ 4688536 h 6887938"/>
              <a:gd name="connsiteX9" fmla="*/ 4966274 w 6814124"/>
              <a:gd name="connsiteY9" fmla="*/ 4905706 h 6887938"/>
              <a:gd name="connsiteX10" fmla="*/ 5187254 w 6814124"/>
              <a:gd name="connsiteY10" fmla="*/ 4757116 h 6887938"/>
              <a:gd name="connsiteX11" fmla="*/ 5431094 w 6814124"/>
              <a:gd name="connsiteY11" fmla="*/ 3842716 h 6887938"/>
              <a:gd name="connsiteX12" fmla="*/ 5659694 w 6814124"/>
              <a:gd name="connsiteY12" fmla="*/ 3713176 h 6887938"/>
              <a:gd name="connsiteX13" fmla="*/ 5758754 w 6814124"/>
              <a:gd name="connsiteY13" fmla="*/ 3926536 h 6887938"/>
              <a:gd name="connsiteX14" fmla="*/ 5002015 w 6814124"/>
              <a:gd name="connsiteY14" fmla="*/ 6887938 h 6887938"/>
              <a:gd name="connsiteX15" fmla="*/ 973394 w 6814124"/>
              <a:gd name="connsiteY15" fmla="*/ 6877052 h 6887938"/>
              <a:gd name="connsiteX16" fmla="*/ 0 w 6814124"/>
              <a:gd name="connsiteY16" fmla="*/ 0 h 6887938"/>
              <a:gd name="connsiteX0" fmla="*/ 0 w 6814124"/>
              <a:gd name="connsiteY0" fmla="*/ 0 h 6887938"/>
              <a:gd name="connsiteX1" fmla="*/ 6814124 w 6814124"/>
              <a:gd name="connsiteY1" fmla="*/ 1 h 6887938"/>
              <a:gd name="connsiteX2" fmla="*/ 6063554 w 6814124"/>
              <a:gd name="connsiteY2" fmla="*/ 2775916 h 6887938"/>
              <a:gd name="connsiteX3" fmla="*/ 5827334 w 6814124"/>
              <a:gd name="connsiteY3" fmla="*/ 2962606 h 6887938"/>
              <a:gd name="connsiteX4" fmla="*/ 5728274 w 6814124"/>
              <a:gd name="connsiteY4" fmla="*/ 2692096 h 6887938"/>
              <a:gd name="connsiteX5" fmla="*/ 5953064 w 6814124"/>
              <a:gd name="connsiteY5" fmla="*/ 1846276 h 6887938"/>
              <a:gd name="connsiteX6" fmla="*/ 5846384 w 6814124"/>
              <a:gd name="connsiteY6" fmla="*/ 1571956 h 6887938"/>
              <a:gd name="connsiteX7" fmla="*/ 5629214 w 6814124"/>
              <a:gd name="connsiteY7" fmla="*/ 1770076 h 6887938"/>
              <a:gd name="connsiteX8" fmla="*/ 4867214 w 6814124"/>
              <a:gd name="connsiteY8" fmla="*/ 4688536 h 6887938"/>
              <a:gd name="connsiteX9" fmla="*/ 4966274 w 6814124"/>
              <a:gd name="connsiteY9" fmla="*/ 4905706 h 6887938"/>
              <a:gd name="connsiteX10" fmla="*/ 5187254 w 6814124"/>
              <a:gd name="connsiteY10" fmla="*/ 4757116 h 6887938"/>
              <a:gd name="connsiteX11" fmla="*/ 5431094 w 6814124"/>
              <a:gd name="connsiteY11" fmla="*/ 3842716 h 6887938"/>
              <a:gd name="connsiteX12" fmla="*/ 5659694 w 6814124"/>
              <a:gd name="connsiteY12" fmla="*/ 3713176 h 6887938"/>
              <a:gd name="connsiteX13" fmla="*/ 5758754 w 6814124"/>
              <a:gd name="connsiteY13" fmla="*/ 3926536 h 6887938"/>
              <a:gd name="connsiteX14" fmla="*/ 5002015 w 6814124"/>
              <a:gd name="connsiteY14" fmla="*/ 6887938 h 6887938"/>
              <a:gd name="connsiteX15" fmla="*/ 0 w 6814124"/>
              <a:gd name="connsiteY15" fmla="*/ 6877052 h 6887938"/>
              <a:gd name="connsiteX16" fmla="*/ 0 w 6814124"/>
              <a:gd name="connsiteY16" fmla="*/ 0 h 6887938"/>
              <a:gd name="connsiteX0" fmla="*/ 0 w 6814124"/>
              <a:gd name="connsiteY0" fmla="*/ 0 h 6896790"/>
              <a:gd name="connsiteX1" fmla="*/ 6814124 w 6814124"/>
              <a:gd name="connsiteY1" fmla="*/ 1 h 6896790"/>
              <a:gd name="connsiteX2" fmla="*/ 6063554 w 6814124"/>
              <a:gd name="connsiteY2" fmla="*/ 2775916 h 6896790"/>
              <a:gd name="connsiteX3" fmla="*/ 5827334 w 6814124"/>
              <a:gd name="connsiteY3" fmla="*/ 2962606 h 6896790"/>
              <a:gd name="connsiteX4" fmla="*/ 5728274 w 6814124"/>
              <a:gd name="connsiteY4" fmla="*/ 2692096 h 6896790"/>
              <a:gd name="connsiteX5" fmla="*/ 5953064 w 6814124"/>
              <a:gd name="connsiteY5" fmla="*/ 1846276 h 6896790"/>
              <a:gd name="connsiteX6" fmla="*/ 5846384 w 6814124"/>
              <a:gd name="connsiteY6" fmla="*/ 1571956 h 6896790"/>
              <a:gd name="connsiteX7" fmla="*/ 5629214 w 6814124"/>
              <a:gd name="connsiteY7" fmla="*/ 1770076 h 6896790"/>
              <a:gd name="connsiteX8" fmla="*/ 4867214 w 6814124"/>
              <a:gd name="connsiteY8" fmla="*/ 4688536 h 6896790"/>
              <a:gd name="connsiteX9" fmla="*/ 4966274 w 6814124"/>
              <a:gd name="connsiteY9" fmla="*/ 4905706 h 6896790"/>
              <a:gd name="connsiteX10" fmla="*/ 5187254 w 6814124"/>
              <a:gd name="connsiteY10" fmla="*/ 4757116 h 6896790"/>
              <a:gd name="connsiteX11" fmla="*/ 5431094 w 6814124"/>
              <a:gd name="connsiteY11" fmla="*/ 3842716 h 6896790"/>
              <a:gd name="connsiteX12" fmla="*/ 5659694 w 6814124"/>
              <a:gd name="connsiteY12" fmla="*/ 3713176 h 6896790"/>
              <a:gd name="connsiteX13" fmla="*/ 5758754 w 6814124"/>
              <a:gd name="connsiteY13" fmla="*/ 3926536 h 6896790"/>
              <a:gd name="connsiteX14" fmla="*/ 5002015 w 6814124"/>
              <a:gd name="connsiteY14" fmla="*/ 6887938 h 6896790"/>
              <a:gd name="connsiteX15" fmla="*/ 0 w 6814124"/>
              <a:gd name="connsiteY15" fmla="*/ 6896790 h 6896790"/>
              <a:gd name="connsiteX16" fmla="*/ 0 w 6814124"/>
              <a:gd name="connsiteY16" fmla="*/ 0 h 68967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814124" h="6896790">
                <a:moveTo>
                  <a:pt x="0" y="0"/>
                </a:moveTo>
                <a:lnTo>
                  <a:pt x="6814124" y="1"/>
                </a:lnTo>
                <a:lnTo>
                  <a:pt x="6063554" y="2775916"/>
                </a:lnTo>
                <a:cubicBezTo>
                  <a:pt x="6030534" y="2883866"/>
                  <a:pt x="5993704" y="2976576"/>
                  <a:pt x="5827334" y="2962606"/>
                </a:cubicBezTo>
                <a:cubicBezTo>
                  <a:pt x="5641914" y="2845766"/>
                  <a:pt x="5734624" y="2747976"/>
                  <a:pt x="5728274" y="2692096"/>
                </a:cubicBezTo>
                <a:cubicBezTo>
                  <a:pt x="5818444" y="2355546"/>
                  <a:pt x="5878134" y="2121866"/>
                  <a:pt x="5953064" y="1846276"/>
                </a:cubicBezTo>
                <a:cubicBezTo>
                  <a:pt x="5994974" y="1687526"/>
                  <a:pt x="5969574" y="1615136"/>
                  <a:pt x="5846384" y="1571956"/>
                </a:cubicBezTo>
                <a:cubicBezTo>
                  <a:pt x="5711764" y="1563066"/>
                  <a:pt x="5672394" y="1597356"/>
                  <a:pt x="5629214" y="1770076"/>
                </a:cubicBezTo>
                <a:cubicBezTo>
                  <a:pt x="5644454" y="1858976"/>
                  <a:pt x="4851974" y="4599636"/>
                  <a:pt x="4867214" y="4688536"/>
                </a:cubicBezTo>
                <a:cubicBezTo>
                  <a:pt x="4832289" y="4824426"/>
                  <a:pt x="4898964" y="4880306"/>
                  <a:pt x="4966274" y="4905706"/>
                </a:cubicBezTo>
                <a:cubicBezTo>
                  <a:pt x="5075494" y="4904436"/>
                  <a:pt x="5132009" y="4917136"/>
                  <a:pt x="5187254" y="4757116"/>
                </a:cubicBezTo>
                <a:lnTo>
                  <a:pt x="5431094" y="3842716"/>
                </a:lnTo>
                <a:cubicBezTo>
                  <a:pt x="5455224" y="3756356"/>
                  <a:pt x="5528884" y="3692856"/>
                  <a:pt x="5659694" y="3713176"/>
                </a:cubicBezTo>
                <a:cubicBezTo>
                  <a:pt x="5803204" y="3791916"/>
                  <a:pt x="5756214" y="3882086"/>
                  <a:pt x="5758754" y="3926536"/>
                </a:cubicBezTo>
                <a:lnTo>
                  <a:pt x="5002015" y="6887938"/>
                </a:lnTo>
                <a:lnTo>
                  <a:pt x="0" y="689679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anchor="ctr"/>
          <a:lstStyle>
            <a:lvl1pPr algn="ctr">
              <a:defRPr baseline="-25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A56017-320A-546E-A749-7145642CB9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70326" y="3748958"/>
            <a:ext cx="4786878" cy="2258013"/>
          </a:xfrm>
        </p:spPr>
        <p:txBody>
          <a:bodyPr lIns="91440" tIns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None/>
              <a:defRPr sz="1600">
                <a:solidFill>
                  <a:schemeClr val="bg1"/>
                </a:solidFill>
              </a:defRPr>
            </a:lvl1pPr>
            <a:lvl2pPr marL="274320" indent="-274320">
              <a:buFont typeface="Courier New" panose="02070309020205020404" pitchFamily="49" charset="0"/>
              <a:buChar char="o"/>
              <a:defRPr sz="1200">
                <a:solidFill>
                  <a:schemeClr val="bg1"/>
                </a:solidFill>
              </a:defRPr>
            </a:lvl2pPr>
            <a:lvl3pPr marL="274320" indent="-274320">
              <a:buFont typeface="Courier New" panose="02070309020205020404" pitchFamily="49" charset="0"/>
              <a:buChar char="o"/>
              <a:defRPr sz="1050">
                <a:solidFill>
                  <a:schemeClr val="bg1"/>
                </a:solidFill>
              </a:defRPr>
            </a:lvl3pPr>
            <a:lvl4pPr marL="274320" indent="-274320">
              <a:buFont typeface="Courier New" panose="02070309020205020404" pitchFamily="49" charset="0"/>
              <a:buChar char="o"/>
              <a:defRPr sz="1050">
                <a:solidFill>
                  <a:schemeClr val="bg1"/>
                </a:solidFill>
              </a:defRPr>
            </a:lvl4pPr>
            <a:lvl5pPr marL="274320" indent="-274320">
              <a:buFont typeface="Courier New" panose="02070309020205020404" pitchFamily="49" charset="0"/>
              <a:buChar char="o"/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46274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B8C35C0-4758-2887-0763-E78795846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3537" y="-1946"/>
            <a:ext cx="3601340" cy="6881814"/>
          </a:xfrm>
          <a:custGeom>
            <a:avLst/>
            <a:gdLst>
              <a:gd name="connsiteX0" fmla="*/ 3601340 w 3601340"/>
              <a:gd name="connsiteY0" fmla="*/ 0 h 6881814"/>
              <a:gd name="connsiteX1" fmla="*/ 0 w 3601340"/>
              <a:gd name="connsiteY1" fmla="*/ 0 h 6881814"/>
              <a:gd name="connsiteX2" fmla="*/ 0 w 3601340"/>
              <a:gd name="connsiteY2" fmla="*/ 6881815 h 6881814"/>
              <a:gd name="connsiteX3" fmla="*/ 1064235 w 3601340"/>
              <a:gd name="connsiteY3" fmla="*/ 6881815 h 6881814"/>
              <a:gd name="connsiteX4" fmla="*/ 1441045 w 3601340"/>
              <a:gd name="connsiteY4" fmla="*/ 5490188 h 6881814"/>
              <a:gd name="connsiteX5" fmla="*/ 1835678 w 3601340"/>
              <a:gd name="connsiteY5" fmla="*/ 4034957 h 6881814"/>
              <a:gd name="connsiteX6" fmla="*/ 2045724 w 3601340"/>
              <a:gd name="connsiteY6" fmla="*/ 3914112 h 6881814"/>
              <a:gd name="connsiteX7" fmla="*/ 2166660 w 3601340"/>
              <a:gd name="connsiteY7" fmla="*/ 4124001 h 6881814"/>
              <a:gd name="connsiteX8" fmla="*/ 1906966 w 3601340"/>
              <a:gd name="connsiteY8" fmla="*/ 5081858 h 6881814"/>
              <a:gd name="connsiteX9" fmla="*/ 2027902 w 3601340"/>
              <a:gd name="connsiteY9" fmla="*/ 5291747 h 6881814"/>
              <a:gd name="connsiteX10" fmla="*/ 2227765 w 3601340"/>
              <a:gd name="connsiteY10" fmla="*/ 5198887 h 6881814"/>
              <a:gd name="connsiteX11" fmla="*/ 2570204 w 3601340"/>
              <a:gd name="connsiteY11" fmla="*/ 3923016 h 6881814"/>
              <a:gd name="connsiteX12" fmla="*/ 2602029 w 3601340"/>
              <a:gd name="connsiteY12" fmla="*/ 3799627 h 6881814"/>
              <a:gd name="connsiteX13" fmla="*/ 3601340 w 3601340"/>
              <a:gd name="connsiteY13" fmla="*/ 0 h 6881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601340" h="6881814">
                <a:moveTo>
                  <a:pt x="3601340" y="0"/>
                </a:moveTo>
                <a:lnTo>
                  <a:pt x="0" y="0"/>
                </a:lnTo>
                <a:lnTo>
                  <a:pt x="0" y="6881815"/>
                </a:lnTo>
                <a:lnTo>
                  <a:pt x="1064235" y="6881815"/>
                </a:lnTo>
                <a:lnTo>
                  <a:pt x="1441045" y="5490188"/>
                </a:lnTo>
                <a:lnTo>
                  <a:pt x="1835678" y="4034957"/>
                </a:lnTo>
                <a:cubicBezTo>
                  <a:pt x="1859865" y="3943369"/>
                  <a:pt x="1954068" y="3889943"/>
                  <a:pt x="2045724" y="3914112"/>
                </a:cubicBezTo>
                <a:cubicBezTo>
                  <a:pt x="2137381" y="3938281"/>
                  <a:pt x="2190847" y="4032413"/>
                  <a:pt x="2166660" y="4124001"/>
                </a:cubicBezTo>
                <a:lnTo>
                  <a:pt x="1906966" y="5081858"/>
                </a:lnTo>
                <a:cubicBezTo>
                  <a:pt x="1882779" y="5173446"/>
                  <a:pt x="1936246" y="5267578"/>
                  <a:pt x="2027902" y="5291747"/>
                </a:cubicBezTo>
                <a:cubicBezTo>
                  <a:pt x="2109375" y="5313372"/>
                  <a:pt x="2193393" y="5272666"/>
                  <a:pt x="2227765" y="5198887"/>
                </a:cubicBezTo>
                <a:lnTo>
                  <a:pt x="2570204" y="3923016"/>
                </a:lnTo>
                <a:lnTo>
                  <a:pt x="2602029" y="3799627"/>
                </a:lnTo>
                <a:lnTo>
                  <a:pt x="3601340" y="0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F200699-2797-D741-1EC1-B83FCA4B19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flipH="1">
            <a:off x="7163691" y="0"/>
            <a:ext cx="5024825" cy="6858000"/>
          </a:xfrm>
          <a:custGeom>
            <a:avLst/>
            <a:gdLst>
              <a:gd name="connsiteX0" fmla="*/ 0 w 6064250"/>
              <a:gd name="connsiteY0" fmla="*/ 0 h 6877051"/>
              <a:gd name="connsiteX1" fmla="*/ 606425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6064250"/>
              <a:gd name="connsiteY0" fmla="*/ 0 h 6877051"/>
              <a:gd name="connsiteX1" fmla="*/ 584073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4028621 w 5840730"/>
              <a:gd name="connsiteY2" fmla="*/ 6887937 h 6887937"/>
              <a:gd name="connsiteX3" fmla="*/ 0 w 5840730"/>
              <a:gd name="connsiteY3" fmla="*/ 6877051 h 6887937"/>
              <a:gd name="connsiteX4" fmla="*/ 0 w 5840730"/>
              <a:gd name="connsiteY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028621 w 5840730"/>
              <a:gd name="connsiteY3" fmla="*/ 6887937 h 6887937"/>
              <a:gd name="connsiteX4" fmla="*/ 0 w 5840730"/>
              <a:gd name="connsiteY4" fmla="*/ 6877051 h 6887937"/>
              <a:gd name="connsiteX5" fmla="*/ 0 w 5840730"/>
              <a:gd name="connsiteY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028621 w 5840730"/>
              <a:gd name="connsiteY4" fmla="*/ 6887937 h 6887937"/>
              <a:gd name="connsiteX5" fmla="*/ 0 w 5840730"/>
              <a:gd name="connsiteY5" fmla="*/ 6877051 h 6887937"/>
              <a:gd name="connsiteX6" fmla="*/ 0 w 5840730"/>
              <a:gd name="connsiteY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785360 w 5840730"/>
              <a:gd name="connsiteY4" fmla="*/ 3926535 h 6887937"/>
              <a:gd name="connsiteX5" fmla="*/ 4028621 w 5840730"/>
              <a:gd name="connsiteY5" fmla="*/ 6887937 h 6887937"/>
              <a:gd name="connsiteX6" fmla="*/ 0 w 5840730"/>
              <a:gd name="connsiteY6" fmla="*/ 6877051 h 6887937"/>
              <a:gd name="connsiteX7" fmla="*/ 0 w 5840730"/>
              <a:gd name="connsiteY7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22520 w 5840730"/>
              <a:gd name="connsiteY5" fmla="*/ 3415995 h 6887937"/>
              <a:gd name="connsiteX6" fmla="*/ 4785360 w 5840730"/>
              <a:gd name="connsiteY6" fmla="*/ 3926535 h 6887937"/>
              <a:gd name="connsiteX7" fmla="*/ 4028621 w 5840730"/>
              <a:gd name="connsiteY7" fmla="*/ 6887937 h 6887937"/>
              <a:gd name="connsiteX8" fmla="*/ 0 w 5840730"/>
              <a:gd name="connsiteY8" fmla="*/ 6877051 h 6887937"/>
              <a:gd name="connsiteX9" fmla="*/ 0 w 5840730"/>
              <a:gd name="connsiteY9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4922520 w 5840730"/>
              <a:gd name="connsiteY6" fmla="*/ 341599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922520 w 5840730"/>
              <a:gd name="connsiteY7" fmla="*/ 341599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457700 w 5840730"/>
              <a:gd name="connsiteY7" fmla="*/ 384271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37760 w 5840730"/>
              <a:gd name="connsiteY5" fmla="*/ 16100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5681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33950 w 5840730"/>
              <a:gd name="connsiteY3" fmla="*/ 273781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61560 w 5840730"/>
              <a:gd name="connsiteY3" fmla="*/ 29435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42510 w 5840730"/>
              <a:gd name="connsiteY3" fmla="*/ 30197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560570 w 5840730"/>
              <a:gd name="connsiteY11" fmla="*/ 412084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09160 w 5840730"/>
              <a:gd name="connsiteY11" fmla="*/ 363316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655820 w 5840730"/>
              <a:gd name="connsiteY6" fmla="*/ 1770075 h 6887937"/>
              <a:gd name="connsiteX7" fmla="*/ 3893820 w 5840730"/>
              <a:gd name="connsiteY7" fmla="*/ 4688535 h 6887937"/>
              <a:gd name="connsiteX8" fmla="*/ 3992880 w 5840730"/>
              <a:gd name="connsiteY8" fmla="*/ 490570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3893820 w 5840730"/>
              <a:gd name="connsiteY6" fmla="*/ 4688535 h 6887937"/>
              <a:gd name="connsiteX7" fmla="*/ 3992880 w 5840730"/>
              <a:gd name="connsiteY7" fmla="*/ 490570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686300 w 5840730"/>
              <a:gd name="connsiteY10" fmla="*/ 371317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3893820 w 5840730"/>
              <a:gd name="connsiteY5" fmla="*/ 4688535 h 6887937"/>
              <a:gd name="connsiteX6" fmla="*/ 3992880 w 5840730"/>
              <a:gd name="connsiteY6" fmla="*/ 490570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686300 w 5840730"/>
              <a:gd name="connsiteY9" fmla="*/ 371317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3893820 w 5840730"/>
              <a:gd name="connsiteY4" fmla="*/ 4688535 h 6887937"/>
              <a:gd name="connsiteX5" fmla="*/ 3992880 w 5840730"/>
              <a:gd name="connsiteY5" fmla="*/ 4905705 h 6887937"/>
              <a:gd name="connsiteX6" fmla="*/ 4213860 w 5840730"/>
              <a:gd name="connsiteY6" fmla="*/ 4757115 h 6887937"/>
              <a:gd name="connsiteX7" fmla="*/ 4457700 w 5840730"/>
              <a:gd name="connsiteY7" fmla="*/ 3842715 h 6887937"/>
              <a:gd name="connsiteX8" fmla="*/ 4686300 w 5840730"/>
              <a:gd name="connsiteY8" fmla="*/ 371317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3893820 w 5840730"/>
              <a:gd name="connsiteY3" fmla="*/ 4688535 h 6887937"/>
              <a:gd name="connsiteX4" fmla="*/ 3992880 w 5840730"/>
              <a:gd name="connsiteY4" fmla="*/ 4905705 h 6887937"/>
              <a:gd name="connsiteX5" fmla="*/ 4213860 w 5840730"/>
              <a:gd name="connsiteY5" fmla="*/ 4757115 h 6887937"/>
              <a:gd name="connsiteX6" fmla="*/ 4457700 w 5840730"/>
              <a:gd name="connsiteY6" fmla="*/ 3842715 h 6887937"/>
              <a:gd name="connsiteX7" fmla="*/ 4686300 w 5840730"/>
              <a:gd name="connsiteY7" fmla="*/ 371317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3893820 w 5840730"/>
              <a:gd name="connsiteY2" fmla="*/ 4688535 h 6887937"/>
              <a:gd name="connsiteX3" fmla="*/ 3992880 w 5840730"/>
              <a:gd name="connsiteY3" fmla="*/ 4905705 h 6887937"/>
              <a:gd name="connsiteX4" fmla="*/ 4213860 w 5840730"/>
              <a:gd name="connsiteY4" fmla="*/ 4757115 h 6887937"/>
              <a:gd name="connsiteX5" fmla="*/ 4457700 w 5840730"/>
              <a:gd name="connsiteY5" fmla="*/ 3842715 h 6887937"/>
              <a:gd name="connsiteX6" fmla="*/ 4686300 w 5840730"/>
              <a:gd name="connsiteY6" fmla="*/ 371317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4790753"/>
              <a:gd name="connsiteY0" fmla="*/ 0 h 6887937"/>
              <a:gd name="connsiteX1" fmla="*/ 2674743 w 4790753"/>
              <a:gd name="connsiteY1" fmla="*/ 49345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310950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12040 w 4790753"/>
              <a:gd name="connsiteY2" fmla="*/ 3464777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244891 w 4790753"/>
              <a:gd name="connsiteY2" fmla="*/ 3464778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392375 w 4790753"/>
              <a:gd name="connsiteY2" fmla="*/ 3464779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392375 w 5110169"/>
              <a:gd name="connsiteY2" fmla="*/ 3464779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66000 w 5110169"/>
              <a:gd name="connsiteY2" fmla="*/ 4629324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16839 w 5110169"/>
              <a:gd name="connsiteY2" fmla="*/ 4550372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589019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034002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300466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42040 w 5110169"/>
              <a:gd name="connsiteY3" fmla="*/ 5566930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05329 w 5110169"/>
              <a:gd name="connsiteY2" fmla="*/ 4974740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75832 w 5110169"/>
              <a:gd name="connsiteY2" fmla="*/ 503395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198620 w 5110169"/>
              <a:gd name="connsiteY7" fmla="*/ 4133044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251960 w 5110169"/>
              <a:gd name="connsiteY7" fmla="*/ 4071856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030921"/>
              <a:gd name="connsiteY0" fmla="*/ 0 h 6877051"/>
              <a:gd name="connsiteX1" fmla="*/ 2487931 w 5030921"/>
              <a:gd name="connsiteY1" fmla="*/ 0 h 6877051"/>
              <a:gd name="connsiteX2" fmla="*/ 3834825 w 5030921"/>
              <a:gd name="connsiteY2" fmla="*/ 5142514 h 6877051"/>
              <a:gd name="connsiteX3" fmla="*/ 4074118 w 5030921"/>
              <a:gd name="connsiteY3" fmla="*/ 5314407 h 6877051"/>
              <a:gd name="connsiteX4" fmla="*/ 4168140 w 5030921"/>
              <a:gd name="connsiteY4" fmla="*/ 5055407 h 6877051"/>
              <a:gd name="connsiteX5" fmla="*/ 3935730 w 5030921"/>
              <a:gd name="connsiteY5" fmla="*/ 4175425 h 6877051"/>
              <a:gd name="connsiteX6" fmla="*/ 4061460 w 5030921"/>
              <a:gd name="connsiteY6" fmla="*/ 3931157 h 6877051"/>
              <a:gd name="connsiteX7" fmla="*/ 4251960 w 5030921"/>
              <a:gd name="connsiteY7" fmla="*/ 4071856 h 6877051"/>
              <a:gd name="connsiteX8" fmla="*/ 5030921 w 5030921"/>
              <a:gd name="connsiteY8" fmla="*/ 6875699 h 6877051"/>
              <a:gd name="connsiteX9" fmla="*/ 0 w 5030921"/>
              <a:gd name="connsiteY9" fmla="*/ 6877051 h 6877051"/>
              <a:gd name="connsiteX10" fmla="*/ 0 w 5030921"/>
              <a:gd name="connsiteY10" fmla="*/ 0 h 6877051"/>
              <a:gd name="connsiteX0" fmla="*/ 0 w 4963865"/>
              <a:gd name="connsiteY0" fmla="*/ 0 h 6877051"/>
              <a:gd name="connsiteX1" fmla="*/ 2487931 w 4963865"/>
              <a:gd name="connsiteY1" fmla="*/ 0 h 6877051"/>
              <a:gd name="connsiteX2" fmla="*/ 3834825 w 4963865"/>
              <a:gd name="connsiteY2" fmla="*/ 5142514 h 6877051"/>
              <a:gd name="connsiteX3" fmla="*/ 4074118 w 4963865"/>
              <a:gd name="connsiteY3" fmla="*/ 5314407 h 6877051"/>
              <a:gd name="connsiteX4" fmla="*/ 4168140 w 4963865"/>
              <a:gd name="connsiteY4" fmla="*/ 5055407 h 6877051"/>
              <a:gd name="connsiteX5" fmla="*/ 3935730 w 4963865"/>
              <a:gd name="connsiteY5" fmla="*/ 4175425 h 6877051"/>
              <a:gd name="connsiteX6" fmla="*/ 4061460 w 4963865"/>
              <a:gd name="connsiteY6" fmla="*/ 3931157 h 6877051"/>
              <a:gd name="connsiteX7" fmla="*/ 4251960 w 4963865"/>
              <a:gd name="connsiteY7" fmla="*/ 4071856 h 6877051"/>
              <a:gd name="connsiteX8" fmla="*/ 4963865 w 4963865"/>
              <a:gd name="connsiteY8" fmla="*/ 6875699 h 6877051"/>
              <a:gd name="connsiteX9" fmla="*/ 0 w 4963865"/>
              <a:gd name="connsiteY9" fmla="*/ 6877051 h 6877051"/>
              <a:gd name="connsiteX10" fmla="*/ 0 w 4963865"/>
              <a:gd name="connsiteY10" fmla="*/ 0 h 6877051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24825" h="6881818">
                <a:moveTo>
                  <a:pt x="0" y="0"/>
                </a:moveTo>
                <a:lnTo>
                  <a:pt x="2487931" y="0"/>
                </a:lnTo>
                <a:lnTo>
                  <a:pt x="3834825" y="5142514"/>
                </a:lnTo>
                <a:cubicBezTo>
                  <a:pt x="3851116" y="5182666"/>
                  <a:pt x="3878538" y="5351369"/>
                  <a:pt x="4048718" y="5314407"/>
                </a:cubicBezTo>
                <a:cubicBezTo>
                  <a:pt x="4218898" y="5277445"/>
                  <a:pt x="4184015" y="5205230"/>
                  <a:pt x="4168140" y="5055407"/>
                </a:cubicBezTo>
                <a:lnTo>
                  <a:pt x="3935730" y="4175425"/>
                </a:lnTo>
                <a:cubicBezTo>
                  <a:pt x="3924300" y="4083966"/>
                  <a:pt x="3902710" y="3989870"/>
                  <a:pt x="4061460" y="3941355"/>
                </a:cubicBezTo>
                <a:cubicBezTo>
                  <a:pt x="4194810" y="3923207"/>
                  <a:pt x="4213860" y="4007005"/>
                  <a:pt x="4251960" y="4071856"/>
                </a:cubicBezTo>
                <a:lnTo>
                  <a:pt x="5024825" y="6881818"/>
                </a:lnTo>
                <a:lnTo>
                  <a:pt x="0" y="687705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baseline="-25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01359A1-A1B1-9DC6-08B9-8042E7FBA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 flipH="1">
            <a:off x="6889763" y="0"/>
            <a:ext cx="1822122" cy="6871447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oter Placeholder 8">
            <a:extLst>
              <a:ext uri="{FF2B5EF4-FFF2-40B4-BE49-F238E27FC236}">
                <a16:creationId xmlns:a16="http://schemas.microsoft.com/office/drawing/2014/main" id="{28D89004-F984-BB7D-2489-E7EC55129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4241" y="6290774"/>
            <a:ext cx="6637071" cy="365125"/>
          </a:xfrm>
          <a:prstGeom prst="rect">
            <a:avLst/>
          </a:prstGeom>
        </p:spPr>
        <p:txBody>
          <a:bodyPr/>
          <a:lstStyle>
            <a:lvl1pPr>
              <a:defRPr sz="1100" b="0" i="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Add footer here</a:t>
            </a:r>
          </a:p>
        </p:txBody>
      </p:sp>
      <p:sp>
        <p:nvSpPr>
          <p:cNvPr id="21" name="Slide Number Placeholder 9">
            <a:extLst>
              <a:ext uri="{FF2B5EF4-FFF2-40B4-BE49-F238E27FC236}">
                <a16:creationId xmlns:a16="http://schemas.microsoft.com/office/drawing/2014/main" id="{E2790754-E9EF-9F79-825B-5AB348DFA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8546" y="6290774"/>
            <a:ext cx="617912" cy="365125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0206913-4198-C5BA-6B13-02095EAA2B6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6322" y="320040"/>
            <a:ext cx="6732237" cy="1017147"/>
          </a:xfrm>
        </p:spPr>
        <p:txBody>
          <a:bodyPr anchor="b">
            <a:noAutofit/>
          </a:bodyPr>
          <a:lstStyle>
            <a:lvl1pPr algn="l">
              <a:lnSpc>
                <a:spcPct val="90000"/>
              </a:lnSpc>
              <a:defRPr sz="3600" spc="1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F770BC68-C025-CE63-EEBA-5DC7ADC44D9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24242" y="1749479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o1.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2F993316-5D9D-6B5D-B678-3E0B84A3C0D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643379" y="1749479"/>
            <a:ext cx="5885179" cy="533400"/>
          </a:xfrm>
        </p:spPr>
        <p:txBody>
          <a:bodyPr bIns="0" anchor="b"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41C39372-CEC6-2265-7611-84F187C126B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24242" y="2378035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o2.</a:t>
            </a:r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5E13D63F-D0AC-7CD2-770C-6AB09F1BA68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643379" y="2378035"/>
            <a:ext cx="5885179" cy="533400"/>
          </a:xfrm>
        </p:spPr>
        <p:txBody>
          <a:bodyPr bIns="0"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Text Placeholder 7">
            <a:extLst>
              <a:ext uri="{FF2B5EF4-FFF2-40B4-BE49-F238E27FC236}">
                <a16:creationId xmlns:a16="http://schemas.microsoft.com/office/drawing/2014/main" id="{85BF73EF-490D-CA1C-DAD3-BACB141D098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24242" y="3006909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o3.</a:t>
            </a:r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B82C914D-7190-2AD0-228B-6DA13843762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643379" y="3009613"/>
            <a:ext cx="5885179" cy="533400"/>
          </a:xfrm>
        </p:spPr>
        <p:txBody>
          <a:bodyPr bIns="0" anchor="b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7">
            <a:extLst>
              <a:ext uri="{FF2B5EF4-FFF2-40B4-BE49-F238E27FC236}">
                <a16:creationId xmlns:a16="http://schemas.microsoft.com/office/drawing/2014/main" id="{DAE3299D-125C-8DBC-60F9-82920ADE34E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24242" y="3635783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o4.</a:t>
            </a:r>
          </a:p>
        </p:txBody>
      </p:sp>
      <p:sp>
        <p:nvSpPr>
          <p:cNvPr id="26" name="Text Placeholder 12">
            <a:extLst>
              <a:ext uri="{FF2B5EF4-FFF2-40B4-BE49-F238E27FC236}">
                <a16:creationId xmlns:a16="http://schemas.microsoft.com/office/drawing/2014/main" id="{B84261D4-8740-689B-A5CA-C6442BC13E2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643379" y="3638169"/>
            <a:ext cx="5885179" cy="533400"/>
          </a:xfrm>
        </p:spPr>
        <p:txBody>
          <a:bodyPr bIns="0" anchor="b"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Text Placeholder 7">
            <a:extLst>
              <a:ext uri="{FF2B5EF4-FFF2-40B4-BE49-F238E27FC236}">
                <a16:creationId xmlns:a16="http://schemas.microsoft.com/office/drawing/2014/main" id="{7D4393D6-D866-E411-A222-2FE8B99C4D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4242" y="4264656"/>
            <a:ext cx="788639" cy="533400"/>
          </a:xfrm>
        </p:spPr>
        <p:txBody>
          <a:bodyPr lIns="0" tIns="0" rIns="0" bIns="0" anchor="ctr">
            <a:noAutofit/>
          </a:bodyPr>
          <a:lstStyle>
            <a:lvl1pPr marL="0" indent="0" algn="ctr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None/>
              <a:defRPr sz="4400" b="0" spc="100" baseline="-25000">
                <a:solidFill>
                  <a:schemeClr val="tx2"/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o5.</a:t>
            </a:r>
          </a:p>
        </p:txBody>
      </p:sp>
      <p:sp>
        <p:nvSpPr>
          <p:cNvPr id="30" name="Text Placeholder 12">
            <a:extLst>
              <a:ext uri="{FF2B5EF4-FFF2-40B4-BE49-F238E27FC236}">
                <a16:creationId xmlns:a16="http://schemas.microsoft.com/office/drawing/2014/main" id="{94666BC0-682D-FE04-6EC3-AA81EA3F96F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43379" y="4269747"/>
            <a:ext cx="5885179" cy="533400"/>
          </a:xfrm>
        </p:spPr>
        <p:txBody>
          <a:bodyPr bIns="0" anchor="b"/>
          <a:lstStyle>
            <a:lvl1pPr marL="0" indent="0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47370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615541" y="715654"/>
            <a:ext cx="4786877" cy="1518315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spc="1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605708" y="2431477"/>
            <a:ext cx="4786877" cy="763899"/>
          </a:xfrm>
        </p:spPr>
        <p:txBody>
          <a:bodyPr lIns="91440" tIns="91440" rIns="91440" bIns="0"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400" cap="none" spc="0" baseline="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Add Subtitle here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F200699-2797-D741-1EC1-B83FCA4B19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-2235"/>
            <a:ext cx="5840730" cy="6862275"/>
          </a:xfrm>
          <a:custGeom>
            <a:avLst/>
            <a:gdLst>
              <a:gd name="connsiteX0" fmla="*/ 0 w 6064250"/>
              <a:gd name="connsiteY0" fmla="*/ 0 h 6877051"/>
              <a:gd name="connsiteX1" fmla="*/ 606425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6064250"/>
              <a:gd name="connsiteY0" fmla="*/ 0 h 6877051"/>
              <a:gd name="connsiteX1" fmla="*/ 584073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4028621 w 5840730"/>
              <a:gd name="connsiteY2" fmla="*/ 6887937 h 6887937"/>
              <a:gd name="connsiteX3" fmla="*/ 0 w 5840730"/>
              <a:gd name="connsiteY3" fmla="*/ 6877051 h 6887937"/>
              <a:gd name="connsiteX4" fmla="*/ 0 w 5840730"/>
              <a:gd name="connsiteY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028621 w 5840730"/>
              <a:gd name="connsiteY3" fmla="*/ 6887937 h 6887937"/>
              <a:gd name="connsiteX4" fmla="*/ 0 w 5840730"/>
              <a:gd name="connsiteY4" fmla="*/ 6877051 h 6887937"/>
              <a:gd name="connsiteX5" fmla="*/ 0 w 5840730"/>
              <a:gd name="connsiteY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028621 w 5840730"/>
              <a:gd name="connsiteY4" fmla="*/ 6887937 h 6887937"/>
              <a:gd name="connsiteX5" fmla="*/ 0 w 5840730"/>
              <a:gd name="connsiteY5" fmla="*/ 6877051 h 6887937"/>
              <a:gd name="connsiteX6" fmla="*/ 0 w 5840730"/>
              <a:gd name="connsiteY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785360 w 5840730"/>
              <a:gd name="connsiteY4" fmla="*/ 3926535 h 6887937"/>
              <a:gd name="connsiteX5" fmla="*/ 4028621 w 5840730"/>
              <a:gd name="connsiteY5" fmla="*/ 6887937 h 6887937"/>
              <a:gd name="connsiteX6" fmla="*/ 0 w 5840730"/>
              <a:gd name="connsiteY6" fmla="*/ 6877051 h 6887937"/>
              <a:gd name="connsiteX7" fmla="*/ 0 w 5840730"/>
              <a:gd name="connsiteY7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22520 w 5840730"/>
              <a:gd name="connsiteY5" fmla="*/ 3415995 h 6887937"/>
              <a:gd name="connsiteX6" fmla="*/ 4785360 w 5840730"/>
              <a:gd name="connsiteY6" fmla="*/ 3926535 h 6887937"/>
              <a:gd name="connsiteX7" fmla="*/ 4028621 w 5840730"/>
              <a:gd name="connsiteY7" fmla="*/ 6887937 h 6887937"/>
              <a:gd name="connsiteX8" fmla="*/ 0 w 5840730"/>
              <a:gd name="connsiteY8" fmla="*/ 6877051 h 6887937"/>
              <a:gd name="connsiteX9" fmla="*/ 0 w 5840730"/>
              <a:gd name="connsiteY9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4922520 w 5840730"/>
              <a:gd name="connsiteY6" fmla="*/ 341599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922520 w 5840730"/>
              <a:gd name="connsiteY7" fmla="*/ 341599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457700 w 5840730"/>
              <a:gd name="connsiteY7" fmla="*/ 384271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37760 w 5840730"/>
              <a:gd name="connsiteY5" fmla="*/ 16100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5681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33950 w 5840730"/>
              <a:gd name="connsiteY3" fmla="*/ 273781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61560 w 5840730"/>
              <a:gd name="connsiteY3" fmla="*/ 29435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42510 w 5840730"/>
              <a:gd name="connsiteY3" fmla="*/ 30197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560570 w 5840730"/>
              <a:gd name="connsiteY11" fmla="*/ 412084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09160 w 5840730"/>
              <a:gd name="connsiteY11" fmla="*/ 363316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840730" h="6887937">
                <a:moveTo>
                  <a:pt x="0" y="0"/>
                </a:moveTo>
                <a:lnTo>
                  <a:pt x="5840730" y="0"/>
                </a:lnTo>
                <a:lnTo>
                  <a:pt x="5090160" y="2775915"/>
                </a:lnTo>
                <a:cubicBezTo>
                  <a:pt x="5057140" y="2883865"/>
                  <a:pt x="5020310" y="2976575"/>
                  <a:pt x="4853940" y="2962605"/>
                </a:cubicBezTo>
                <a:cubicBezTo>
                  <a:pt x="4668520" y="2845765"/>
                  <a:pt x="4761230" y="2747975"/>
                  <a:pt x="4754880" y="2692095"/>
                </a:cubicBezTo>
                <a:cubicBezTo>
                  <a:pt x="4845050" y="2355545"/>
                  <a:pt x="4904740" y="2121865"/>
                  <a:pt x="4979670" y="1846275"/>
                </a:cubicBezTo>
                <a:cubicBezTo>
                  <a:pt x="5021580" y="1687525"/>
                  <a:pt x="4996180" y="1615135"/>
                  <a:pt x="4872990" y="1571955"/>
                </a:cubicBezTo>
                <a:cubicBezTo>
                  <a:pt x="4738370" y="1563065"/>
                  <a:pt x="4699000" y="1597355"/>
                  <a:pt x="4655820" y="1770075"/>
                </a:cubicBezTo>
                <a:cubicBezTo>
                  <a:pt x="4671060" y="1858975"/>
                  <a:pt x="3878580" y="4599635"/>
                  <a:pt x="3893820" y="4688535"/>
                </a:cubicBezTo>
                <a:cubicBezTo>
                  <a:pt x="3858895" y="4824425"/>
                  <a:pt x="3925570" y="4880305"/>
                  <a:pt x="3992880" y="4905705"/>
                </a:cubicBezTo>
                <a:cubicBezTo>
                  <a:pt x="4102100" y="4904435"/>
                  <a:pt x="4158615" y="4917135"/>
                  <a:pt x="4213860" y="4757115"/>
                </a:cubicBezTo>
                <a:lnTo>
                  <a:pt x="4457700" y="3842715"/>
                </a:lnTo>
                <a:cubicBezTo>
                  <a:pt x="4481830" y="3756355"/>
                  <a:pt x="4555490" y="3692855"/>
                  <a:pt x="4686300" y="3713175"/>
                </a:cubicBezTo>
                <a:cubicBezTo>
                  <a:pt x="4829810" y="3791915"/>
                  <a:pt x="4782820" y="3882085"/>
                  <a:pt x="4785360" y="3926535"/>
                </a:cubicBezTo>
                <a:lnTo>
                  <a:pt x="4028621" y="6887937"/>
                </a:lnTo>
                <a:lnTo>
                  <a:pt x="0" y="687705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anchor="ctr"/>
          <a:lstStyle>
            <a:lvl1pPr algn="ctr">
              <a:defRPr baseline="-25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A56017-320A-546E-A749-7145642CB9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05708" y="3348617"/>
            <a:ext cx="2699066" cy="2569866"/>
          </a:xfrm>
        </p:spPr>
        <p:txBody>
          <a:bodyPr lIns="91440" tIns="0">
            <a:normAutofit/>
          </a:bodyPr>
          <a:lstStyle>
            <a:lvl1pPr marL="274320" indent="-274320">
              <a:spcAft>
                <a:spcPts val="600"/>
              </a:spcAft>
              <a:buFont typeface="Courier New" panose="02070309020205020404" pitchFamily="49" charset="0"/>
              <a:buChar char="o"/>
              <a:defRPr sz="1400">
                <a:solidFill>
                  <a:schemeClr val="bg1"/>
                </a:solidFill>
              </a:defRPr>
            </a:lvl1pPr>
            <a:lvl2pPr marL="274320" indent="-274320">
              <a:buFont typeface="Courier New" panose="02070309020205020404" pitchFamily="49" charset="0"/>
              <a:buChar char="o"/>
              <a:defRPr sz="1200">
                <a:solidFill>
                  <a:schemeClr val="bg1"/>
                </a:solidFill>
              </a:defRPr>
            </a:lvl2pPr>
            <a:lvl3pPr marL="274320" indent="-274320">
              <a:buFont typeface="Courier New" panose="02070309020205020404" pitchFamily="49" charset="0"/>
              <a:buChar char="o"/>
              <a:defRPr sz="1050">
                <a:solidFill>
                  <a:schemeClr val="bg1"/>
                </a:solidFill>
              </a:defRPr>
            </a:lvl3pPr>
            <a:lvl4pPr marL="274320" indent="-274320">
              <a:buFont typeface="Courier New" panose="02070309020205020404" pitchFamily="49" charset="0"/>
              <a:buChar char="o"/>
              <a:defRPr sz="1050">
                <a:solidFill>
                  <a:schemeClr val="bg1"/>
                </a:solidFill>
              </a:defRPr>
            </a:lvl4pPr>
            <a:lvl5pPr marL="274320" indent="-274320">
              <a:buFont typeface="Courier New" panose="02070309020205020404" pitchFamily="49" charset="0"/>
              <a:buChar char="o"/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546FE873-5DC1-BDE4-557B-F18695033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4426666" y="5060315"/>
            <a:ext cx="927943" cy="180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767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6322" y="320040"/>
            <a:ext cx="6732237" cy="15240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spc="1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EF88AD-4B54-9DC5-D315-825BE9FCEEF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96322" y="2252076"/>
            <a:ext cx="5797550" cy="3051762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F200699-2797-D741-1EC1-B83FCA4B19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flipH="1">
            <a:off x="7163691" y="0"/>
            <a:ext cx="5024825" cy="6858000"/>
          </a:xfrm>
          <a:custGeom>
            <a:avLst/>
            <a:gdLst>
              <a:gd name="connsiteX0" fmla="*/ 0 w 6064250"/>
              <a:gd name="connsiteY0" fmla="*/ 0 h 6877051"/>
              <a:gd name="connsiteX1" fmla="*/ 606425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6064250"/>
              <a:gd name="connsiteY0" fmla="*/ 0 h 6877051"/>
              <a:gd name="connsiteX1" fmla="*/ 584073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4028621 w 5840730"/>
              <a:gd name="connsiteY2" fmla="*/ 6887937 h 6887937"/>
              <a:gd name="connsiteX3" fmla="*/ 0 w 5840730"/>
              <a:gd name="connsiteY3" fmla="*/ 6877051 h 6887937"/>
              <a:gd name="connsiteX4" fmla="*/ 0 w 5840730"/>
              <a:gd name="connsiteY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028621 w 5840730"/>
              <a:gd name="connsiteY3" fmla="*/ 6887937 h 6887937"/>
              <a:gd name="connsiteX4" fmla="*/ 0 w 5840730"/>
              <a:gd name="connsiteY4" fmla="*/ 6877051 h 6887937"/>
              <a:gd name="connsiteX5" fmla="*/ 0 w 5840730"/>
              <a:gd name="connsiteY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028621 w 5840730"/>
              <a:gd name="connsiteY4" fmla="*/ 6887937 h 6887937"/>
              <a:gd name="connsiteX5" fmla="*/ 0 w 5840730"/>
              <a:gd name="connsiteY5" fmla="*/ 6877051 h 6887937"/>
              <a:gd name="connsiteX6" fmla="*/ 0 w 5840730"/>
              <a:gd name="connsiteY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785360 w 5840730"/>
              <a:gd name="connsiteY4" fmla="*/ 3926535 h 6887937"/>
              <a:gd name="connsiteX5" fmla="*/ 4028621 w 5840730"/>
              <a:gd name="connsiteY5" fmla="*/ 6887937 h 6887937"/>
              <a:gd name="connsiteX6" fmla="*/ 0 w 5840730"/>
              <a:gd name="connsiteY6" fmla="*/ 6877051 h 6887937"/>
              <a:gd name="connsiteX7" fmla="*/ 0 w 5840730"/>
              <a:gd name="connsiteY7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22520 w 5840730"/>
              <a:gd name="connsiteY5" fmla="*/ 3415995 h 6887937"/>
              <a:gd name="connsiteX6" fmla="*/ 4785360 w 5840730"/>
              <a:gd name="connsiteY6" fmla="*/ 3926535 h 6887937"/>
              <a:gd name="connsiteX7" fmla="*/ 4028621 w 5840730"/>
              <a:gd name="connsiteY7" fmla="*/ 6887937 h 6887937"/>
              <a:gd name="connsiteX8" fmla="*/ 0 w 5840730"/>
              <a:gd name="connsiteY8" fmla="*/ 6877051 h 6887937"/>
              <a:gd name="connsiteX9" fmla="*/ 0 w 5840730"/>
              <a:gd name="connsiteY9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4922520 w 5840730"/>
              <a:gd name="connsiteY6" fmla="*/ 341599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922520 w 5840730"/>
              <a:gd name="connsiteY7" fmla="*/ 341599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457700 w 5840730"/>
              <a:gd name="connsiteY7" fmla="*/ 384271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37760 w 5840730"/>
              <a:gd name="connsiteY5" fmla="*/ 16100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5681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33950 w 5840730"/>
              <a:gd name="connsiteY3" fmla="*/ 273781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61560 w 5840730"/>
              <a:gd name="connsiteY3" fmla="*/ 29435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42510 w 5840730"/>
              <a:gd name="connsiteY3" fmla="*/ 30197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560570 w 5840730"/>
              <a:gd name="connsiteY11" fmla="*/ 412084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09160 w 5840730"/>
              <a:gd name="connsiteY11" fmla="*/ 363316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655820 w 5840730"/>
              <a:gd name="connsiteY6" fmla="*/ 1770075 h 6887937"/>
              <a:gd name="connsiteX7" fmla="*/ 3893820 w 5840730"/>
              <a:gd name="connsiteY7" fmla="*/ 4688535 h 6887937"/>
              <a:gd name="connsiteX8" fmla="*/ 3992880 w 5840730"/>
              <a:gd name="connsiteY8" fmla="*/ 490570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3893820 w 5840730"/>
              <a:gd name="connsiteY6" fmla="*/ 4688535 h 6887937"/>
              <a:gd name="connsiteX7" fmla="*/ 3992880 w 5840730"/>
              <a:gd name="connsiteY7" fmla="*/ 490570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686300 w 5840730"/>
              <a:gd name="connsiteY10" fmla="*/ 371317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3893820 w 5840730"/>
              <a:gd name="connsiteY5" fmla="*/ 4688535 h 6887937"/>
              <a:gd name="connsiteX6" fmla="*/ 3992880 w 5840730"/>
              <a:gd name="connsiteY6" fmla="*/ 490570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686300 w 5840730"/>
              <a:gd name="connsiteY9" fmla="*/ 371317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3893820 w 5840730"/>
              <a:gd name="connsiteY4" fmla="*/ 4688535 h 6887937"/>
              <a:gd name="connsiteX5" fmla="*/ 3992880 w 5840730"/>
              <a:gd name="connsiteY5" fmla="*/ 4905705 h 6887937"/>
              <a:gd name="connsiteX6" fmla="*/ 4213860 w 5840730"/>
              <a:gd name="connsiteY6" fmla="*/ 4757115 h 6887937"/>
              <a:gd name="connsiteX7" fmla="*/ 4457700 w 5840730"/>
              <a:gd name="connsiteY7" fmla="*/ 3842715 h 6887937"/>
              <a:gd name="connsiteX8" fmla="*/ 4686300 w 5840730"/>
              <a:gd name="connsiteY8" fmla="*/ 371317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3893820 w 5840730"/>
              <a:gd name="connsiteY3" fmla="*/ 4688535 h 6887937"/>
              <a:gd name="connsiteX4" fmla="*/ 3992880 w 5840730"/>
              <a:gd name="connsiteY4" fmla="*/ 4905705 h 6887937"/>
              <a:gd name="connsiteX5" fmla="*/ 4213860 w 5840730"/>
              <a:gd name="connsiteY5" fmla="*/ 4757115 h 6887937"/>
              <a:gd name="connsiteX6" fmla="*/ 4457700 w 5840730"/>
              <a:gd name="connsiteY6" fmla="*/ 3842715 h 6887937"/>
              <a:gd name="connsiteX7" fmla="*/ 4686300 w 5840730"/>
              <a:gd name="connsiteY7" fmla="*/ 371317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3893820 w 5840730"/>
              <a:gd name="connsiteY2" fmla="*/ 4688535 h 6887937"/>
              <a:gd name="connsiteX3" fmla="*/ 3992880 w 5840730"/>
              <a:gd name="connsiteY3" fmla="*/ 4905705 h 6887937"/>
              <a:gd name="connsiteX4" fmla="*/ 4213860 w 5840730"/>
              <a:gd name="connsiteY4" fmla="*/ 4757115 h 6887937"/>
              <a:gd name="connsiteX5" fmla="*/ 4457700 w 5840730"/>
              <a:gd name="connsiteY5" fmla="*/ 3842715 h 6887937"/>
              <a:gd name="connsiteX6" fmla="*/ 4686300 w 5840730"/>
              <a:gd name="connsiteY6" fmla="*/ 371317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4790753"/>
              <a:gd name="connsiteY0" fmla="*/ 0 h 6887937"/>
              <a:gd name="connsiteX1" fmla="*/ 2674743 w 4790753"/>
              <a:gd name="connsiteY1" fmla="*/ 49345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310950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12040 w 4790753"/>
              <a:gd name="connsiteY2" fmla="*/ 3464777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244891 w 4790753"/>
              <a:gd name="connsiteY2" fmla="*/ 3464778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392375 w 4790753"/>
              <a:gd name="connsiteY2" fmla="*/ 3464779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392375 w 5110169"/>
              <a:gd name="connsiteY2" fmla="*/ 3464779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66000 w 5110169"/>
              <a:gd name="connsiteY2" fmla="*/ 4629324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16839 w 5110169"/>
              <a:gd name="connsiteY2" fmla="*/ 4550372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589019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034002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300466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42040 w 5110169"/>
              <a:gd name="connsiteY3" fmla="*/ 5566930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05329 w 5110169"/>
              <a:gd name="connsiteY2" fmla="*/ 4974740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75832 w 5110169"/>
              <a:gd name="connsiteY2" fmla="*/ 503395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198620 w 5110169"/>
              <a:gd name="connsiteY7" fmla="*/ 4133044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251960 w 5110169"/>
              <a:gd name="connsiteY7" fmla="*/ 4071856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030921"/>
              <a:gd name="connsiteY0" fmla="*/ 0 h 6877051"/>
              <a:gd name="connsiteX1" fmla="*/ 2487931 w 5030921"/>
              <a:gd name="connsiteY1" fmla="*/ 0 h 6877051"/>
              <a:gd name="connsiteX2" fmla="*/ 3834825 w 5030921"/>
              <a:gd name="connsiteY2" fmla="*/ 5142514 h 6877051"/>
              <a:gd name="connsiteX3" fmla="*/ 4074118 w 5030921"/>
              <a:gd name="connsiteY3" fmla="*/ 5314407 h 6877051"/>
              <a:gd name="connsiteX4" fmla="*/ 4168140 w 5030921"/>
              <a:gd name="connsiteY4" fmla="*/ 5055407 h 6877051"/>
              <a:gd name="connsiteX5" fmla="*/ 3935730 w 5030921"/>
              <a:gd name="connsiteY5" fmla="*/ 4175425 h 6877051"/>
              <a:gd name="connsiteX6" fmla="*/ 4061460 w 5030921"/>
              <a:gd name="connsiteY6" fmla="*/ 3931157 h 6877051"/>
              <a:gd name="connsiteX7" fmla="*/ 4251960 w 5030921"/>
              <a:gd name="connsiteY7" fmla="*/ 4071856 h 6877051"/>
              <a:gd name="connsiteX8" fmla="*/ 5030921 w 5030921"/>
              <a:gd name="connsiteY8" fmla="*/ 6875699 h 6877051"/>
              <a:gd name="connsiteX9" fmla="*/ 0 w 5030921"/>
              <a:gd name="connsiteY9" fmla="*/ 6877051 h 6877051"/>
              <a:gd name="connsiteX10" fmla="*/ 0 w 5030921"/>
              <a:gd name="connsiteY10" fmla="*/ 0 h 6877051"/>
              <a:gd name="connsiteX0" fmla="*/ 0 w 4963865"/>
              <a:gd name="connsiteY0" fmla="*/ 0 h 6877051"/>
              <a:gd name="connsiteX1" fmla="*/ 2487931 w 4963865"/>
              <a:gd name="connsiteY1" fmla="*/ 0 h 6877051"/>
              <a:gd name="connsiteX2" fmla="*/ 3834825 w 4963865"/>
              <a:gd name="connsiteY2" fmla="*/ 5142514 h 6877051"/>
              <a:gd name="connsiteX3" fmla="*/ 4074118 w 4963865"/>
              <a:gd name="connsiteY3" fmla="*/ 5314407 h 6877051"/>
              <a:gd name="connsiteX4" fmla="*/ 4168140 w 4963865"/>
              <a:gd name="connsiteY4" fmla="*/ 5055407 h 6877051"/>
              <a:gd name="connsiteX5" fmla="*/ 3935730 w 4963865"/>
              <a:gd name="connsiteY5" fmla="*/ 4175425 h 6877051"/>
              <a:gd name="connsiteX6" fmla="*/ 4061460 w 4963865"/>
              <a:gd name="connsiteY6" fmla="*/ 3931157 h 6877051"/>
              <a:gd name="connsiteX7" fmla="*/ 4251960 w 4963865"/>
              <a:gd name="connsiteY7" fmla="*/ 4071856 h 6877051"/>
              <a:gd name="connsiteX8" fmla="*/ 4963865 w 4963865"/>
              <a:gd name="connsiteY8" fmla="*/ 6875699 h 6877051"/>
              <a:gd name="connsiteX9" fmla="*/ 0 w 4963865"/>
              <a:gd name="connsiteY9" fmla="*/ 6877051 h 6877051"/>
              <a:gd name="connsiteX10" fmla="*/ 0 w 4963865"/>
              <a:gd name="connsiteY10" fmla="*/ 0 h 6877051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24825" h="6881818">
                <a:moveTo>
                  <a:pt x="0" y="0"/>
                </a:moveTo>
                <a:lnTo>
                  <a:pt x="2487931" y="0"/>
                </a:lnTo>
                <a:lnTo>
                  <a:pt x="3834825" y="5142514"/>
                </a:lnTo>
                <a:cubicBezTo>
                  <a:pt x="3851116" y="5182666"/>
                  <a:pt x="3878538" y="5351369"/>
                  <a:pt x="4048718" y="5314407"/>
                </a:cubicBezTo>
                <a:cubicBezTo>
                  <a:pt x="4218898" y="5277445"/>
                  <a:pt x="4184015" y="5205230"/>
                  <a:pt x="4168140" y="5055407"/>
                </a:cubicBezTo>
                <a:lnTo>
                  <a:pt x="3935730" y="4175425"/>
                </a:lnTo>
                <a:cubicBezTo>
                  <a:pt x="3924300" y="4083966"/>
                  <a:pt x="3902710" y="3989870"/>
                  <a:pt x="4061460" y="3941355"/>
                </a:cubicBezTo>
                <a:cubicBezTo>
                  <a:pt x="4194810" y="3923207"/>
                  <a:pt x="4213860" y="4007005"/>
                  <a:pt x="4251960" y="4071856"/>
                </a:cubicBezTo>
                <a:lnTo>
                  <a:pt x="5024825" y="6881818"/>
                </a:lnTo>
                <a:lnTo>
                  <a:pt x="0" y="687705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baseline="-25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B8C35C0-4758-2887-0763-E78795846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3537" y="-1946"/>
            <a:ext cx="3601340" cy="6881814"/>
          </a:xfrm>
          <a:custGeom>
            <a:avLst/>
            <a:gdLst>
              <a:gd name="connsiteX0" fmla="*/ 3601340 w 3601340"/>
              <a:gd name="connsiteY0" fmla="*/ 0 h 6881814"/>
              <a:gd name="connsiteX1" fmla="*/ 0 w 3601340"/>
              <a:gd name="connsiteY1" fmla="*/ 0 h 6881814"/>
              <a:gd name="connsiteX2" fmla="*/ 0 w 3601340"/>
              <a:gd name="connsiteY2" fmla="*/ 6881815 h 6881814"/>
              <a:gd name="connsiteX3" fmla="*/ 1064235 w 3601340"/>
              <a:gd name="connsiteY3" fmla="*/ 6881815 h 6881814"/>
              <a:gd name="connsiteX4" fmla="*/ 1441045 w 3601340"/>
              <a:gd name="connsiteY4" fmla="*/ 5490188 h 6881814"/>
              <a:gd name="connsiteX5" fmla="*/ 1835678 w 3601340"/>
              <a:gd name="connsiteY5" fmla="*/ 4034957 h 6881814"/>
              <a:gd name="connsiteX6" fmla="*/ 2045724 w 3601340"/>
              <a:gd name="connsiteY6" fmla="*/ 3914112 h 6881814"/>
              <a:gd name="connsiteX7" fmla="*/ 2166660 w 3601340"/>
              <a:gd name="connsiteY7" fmla="*/ 4124001 h 6881814"/>
              <a:gd name="connsiteX8" fmla="*/ 1906966 w 3601340"/>
              <a:gd name="connsiteY8" fmla="*/ 5081858 h 6881814"/>
              <a:gd name="connsiteX9" fmla="*/ 2027902 w 3601340"/>
              <a:gd name="connsiteY9" fmla="*/ 5291747 h 6881814"/>
              <a:gd name="connsiteX10" fmla="*/ 2227765 w 3601340"/>
              <a:gd name="connsiteY10" fmla="*/ 5198887 h 6881814"/>
              <a:gd name="connsiteX11" fmla="*/ 2570204 w 3601340"/>
              <a:gd name="connsiteY11" fmla="*/ 3923016 h 6881814"/>
              <a:gd name="connsiteX12" fmla="*/ 2602029 w 3601340"/>
              <a:gd name="connsiteY12" fmla="*/ 3799627 h 6881814"/>
              <a:gd name="connsiteX13" fmla="*/ 3601340 w 3601340"/>
              <a:gd name="connsiteY13" fmla="*/ 0 h 6881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601340" h="6881814">
                <a:moveTo>
                  <a:pt x="3601340" y="0"/>
                </a:moveTo>
                <a:lnTo>
                  <a:pt x="0" y="0"/>
                </a:lnTo>
                <a:lnTo>
                  <a:pt x="0" y="6881815"/>
                </a:lnTo>
                <a:lnTo>
                  <a:pt x="1064235" y="6881815"/>
                </a:lnTo>
                <a:lnTo>
                  <a:pt x="1441045" y="5490188"/>
                </a:lnTo>
                <a:lnTo>
                  <a:pt x="1835678" y="4034957"/>
                </a:lnTo>
                <a:cubicBezTo>
                  <a:pt x="1859865" y="3943369"/>
                  <a:pt x="1954068" y="3889943"/>
                  <a:pt x="2045724" y="3914112"/>
                </a:cubicBezTo>
                <a:cubicBezTo>
                  <a:pt x="2137381" y="3938281"/>
                  <a:pt x="2190847" y="4032413"/>
                  <a:pt x="2166660" y="4124001"/>
                </a:cubicBezTo>
                <a:lnTo>
                  <a:pt x="1906966" y="5081858"/>
                </a:lnTo>
                <a:cubicBezTo>
                  <a:pt x="1882779" y="5173446"/>
                  <a:pt x="1936246" y="5267578"/>
                  <a:pt x="2027902" y="5291747"/>
                </a:cubicBezTo>
                <a:cubicBezTo>
                  <a:pt x="2109375" y="5313372"/>
                  <a:pt x="2193393" y="5272666"/>
                  <a:pt x="2227765" y="5198887"/>
                </a:cubicBezTo>
                <a:lnTo>
                  <a:pt x="2570204" y="3923016"/>
                </a:lnTo>
                <a:lnTo>
                  <a:pt x="2602029" y="3799627"/>
                </a:lnTo>
                <a:lnTo>
                  <a:pt x="3601340" y="0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01359A1-A1B1-9DC6-08B9-8042E7FBA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 flipH="1">
            <a:off x="6889763" y="0"/>
            <a:ext cx="1822122" cy="6871447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oter Placeholder 8">
            <a:extLst>
              <a:ext uri="{FF2B5EF4-FFF2-40B4-BE49-F238E27FC236}">
                <a16:creationId xmlns:a16="http://schemas.microsoft.com/office/drawing/2014/main" id="{28D89004-F984-BB7D-2489-E7EC55129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4241" y="6290774"/>
            <a:ext cx="6637071" cy="365125"/>
          </a:xfrm>
          <a:prstGeom prst="rect">
            <a:avLst/>
          </a:prstGeom>
        </p:spPr>
        <p:txBody>
          <a:bodyPr/>
          <a:lstStyle>
            <a:lvl1pPr>
              <a:defRPr sz="1100" b="0" i="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Add footer here</a:t>
            </a:r>
          </a:p>
        </p:txBody>
      </p:sp>
      <p:sp>
        <p:nvSpPr>
          <p:cNvPr id="21" name="Slide Number Placeholder 9">
            <a:extLst>
              <a:ext uri="{FF2B5EF4-FFF2-40B4-BE49-F238E27FC236}">
                <a16:creationId xmlns:a16="http://schemas.microsoft.com/office/drawing/2014/main" id="{E2790754-E9EF-9F79-825B-5AB348DFA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8546" y="6290774"/>
            <a:ext cx="617912" cy="365125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95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(Single lin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6322" y="408820"/>
            <a:ext cx="8935507" cy="949467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spc="1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0D7E9A-1E17-C6A0-31A6-F6F620FF9E84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96322" y="1986061"/>
            <a:ext cx="5797550" cy="4015244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F200699-2797-D741-1EC1-B83FCA4B19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flipH="1">
            <a:off x="7163691" y="0"/>
            <a:ext cx="5024825" cy="6858000"/>
          </a:xfrm>
          <a:custGeom>
            <a:avLst/>
            <a:gdLst>
              <a:gd name="connsiteX0" fmla="*/ 0 w 6064250"/>
              <a:gd name="connsiteY0" fmla="*/ 0 h 6877051"/>
              <a:gd name="connsiteX1" fmla="*/ 606425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6064250"/>
              <a:gd name="connsiteY0" fmla="*/ 0 h 6877051"/>
              <a:gd name="connsiteX1" fmla="*/ 584073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4028621 w 5840730"/>
              <a:gd name="connsiteY2" fmla="*/ 6887937 h 6887937"/>
              <a:gd name="connsiteX3" fmla="*/ 0 w 5840730"/>
              <a:gd name="connsiteY3" fmla="*/ 6877051 h 6887937"/>
              <a:gd name="connsiteX4" fmla="*/ 0 w 5840730"/>
              <a:gd name="connsiteY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028621 w 5840730"/>
              <a:gd name="connsiteY3" fmla="*/ 6887937 h 6887937"/>
              <a:gd name="connsiteX4" fmla="*/ 0 w 5840730"/>
              <a:gd name="connsiteY4" fmla="*/ 6877051 h 6887937"/>
              <a:gd name="connsiteX5" fmla="*/ 0 w 5840730"/>
              <a:gd name="connsiteY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028621 w 5840730"/>
              <a:gd name="connsiteY4" fmla="*/ 6887937 h 6887937"/>
              <a:gd name="connsiteX5" fmla="*/ 0 w 5840730"/>
              <a:gd name="connsiteY5" fmla="*/ 6877051 h 6887937"/>
              <a:gd name="connsiteX6" fmla="*/ 0 w 5840730"/>
              <a:gd name="connsiteY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785360 w 5840730"/>
              <a:gd name="connsiteY4" fmla="*/ 3926535 h 6887937"/>
              <a:gd name="connsiteX5" fmla="*/ 4028621 w 5840730"/>
              <a:gd name="connsiteY5" fmla="*/ 6887937 h 6887937"/>
              <a:gd name="connsiteX6" fmla="*/ 0 w 5840730"/>
              <a:gd name="connsiteY6" fmla="*/ 6877051 h 6887937"/>
              <a:gd name="connsiteX7" fmla="*/ 0 w 5840730"/>
              <a:gd name="connsiteY7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22520 w 5840730"/>
              <a:gd name="connsiteY5" fmla="*/ 3415995 h 6887937"/>
              <a:gd name="connsiteX6" fmla="*/ 4785360 w 5840730"/>
              <a:gd name="connsiteY6" fmla="*/ 3926535 h 6887937"/>
              <a:gd name="connsiteX7" fmla="*/ 4028621 w 5840730"/>
              <a:gd name="connsiteY7" fmla="*/ 6887937 h 6887937"/>
              <a:gd name="connsiteX8" fmla="*/ 0 w 5840730"/>
              <a:gd name="connsiteY8" fmla="*/ 6877051 h 6887937"/>
              <a:gd name="connsiteX9" fmla="*/ 0 w 5840730"/>
              <a:gd name="connsiteY9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4922520 w 5840730"/>
              <a:gd name="connsiteY6" fmla="*/ 341599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922520 w 5840730"/>
              <a:gd name="connsiteY7" fmla="*/ 341599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457700 w 5840730"/>
              <a:gd name="connsiteY7" fmla="*/ 384271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37760 w 5840730"/>
              <a:gd name="connsiteY5" fmla="*/ 16100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5681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33950 w 5840730"/>
              <a:gd name="connsiteY3" fmla="*/ 273781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61560 w 5840730"/>
              <a:gd name="connsiteY3" fmla="*/ 29435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42510 w 5840730"/>
              <a:gd name="connsiteY3" fmla="*/ 30197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560570 w 5840730"/>
              <a:gd name="connsiteY11" fmla="*/ 412084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09160 w 5840730"/>
              <a:gd name="connsiteY11" fmla="*/ 363316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655820 w 5840730"/>
              <a:gd name="connsiteY6" fmla="*/ 1770075 h 6887937"/>
              <a:gd name="connsiteX7" fmla="*/ 3893820 w 5840730"/>
              <a:gd name="connsiteY7" fmla="*/ 4688535 h 6887937"/>
              <a:gd name="connsiteX8" fmla="*/ 3992880 w 5840730"/>
              <a:gd name="connsiteY8" fmla="*/ 490570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3893820 w 5840730"/>
              <a:gd name="connsiteY6" fmla="*/ 4688535 h 6887937"/>
              <a:gd name="connsiteX7" fmla="*/ 3992880 w 5840730"/>
              <a:gd name="connsiteY7" fmla="*/ 490570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686300 w 5840730"/>
              <a:gd name="connsiteY10" fmla="*/ 371317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3893820 w 5840730"/>
              <a:gd name="connsiteY5" fmla="*/ 4688535 h 6887937"/>
              <a:gd name="connsiteX6" fmla="*/ 3992880 w 5840730"/>
              <a:gd name="connsiteY6" fmla="*/ 490570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686300 w 5840730"/>
              <a:gd name="connsiteY9" fmla="*/ 371317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3893820 w 5840730"/>
              <a:gd name="connsiteY4" fmla="*/ 4688535 h 6887937"/>
              <a:gd name="connsiteX5" fmla="*/ 3992880 w 5840730"/>
              <a:gd name="connsiteY5" fmla="*/ 4905705 h 6887937"/>
              <a:gd name="connsiteX6" fmla="*/ 4213860 w 5840730"/>
              <a:gd name="connsiteY6" fmla="*/ 4757115 h 6887937"/>
              <a:gd name="connsiteX7" fmla="*/ 4457700 w 5840730"/>
              <a:gd name="connsiteY7" fmla="*/ 3842715 h 6887937"/>
              <a:gd name="connsiteX8" fmla="*/ 4686300 w 5840730"/>
              <a:gd name="connsiteY8" fmla="*/ 371317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3893820 w 5840730"/>
              <a:gd name="connsiteY3" fmla="*/ 4688535 h 6887937"/>
              <a:gd name="connsiteX4" fmla="*/ 3992880 w 5840730"/>
              <a:gd name="connsiteY4" fmla="*/ 4905705 h 6887937"/>
              <a:gd name="connsiteX5" fmla="*/ 4213860 w 5840730"/>
              <a:gd name="connsiteY5" fmla="*/ 4757115 h 6887937"/>
              <a:gd name="connsiteX6" fmla="*/ 4457700 w 5840730"/>
              <a:gd name="connsiteY6" fmla="*/ 3842715 h 6887937"/>
              <a:gd name="connsiteX7" fmla="*/ 4686300 w 5840730"/>
              <a:gd name="connsiteY7" fmla="*/ 371317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3893820 w 5840730"/>
              <a:gd name="connsiteY2" fmla="*/ 4688535 h 6887937"/>
              <a:gd name="connsiteX3" fmla="*/ 3992880 w 5840730"/>
              <a:gd name="connsiteY3" fmla="*/ 4905705 h 6887937"/>
              <a:gd name="connsiteX4" fmla="*/ 4213860 w 5840730"/>
              <a:gd name="connsiteY4" fmla="*/ 4757115 h 6887937"/>
              <a:gd name="connsiteX5" fmla="*/ 4457700 w 5840730"/>
              <a:gd name="connsiteY5" fmla="*/ 3842715 h 6887937"/>
              <a:gd name="connsiteX6" fmla="*/ 4686300 w 5840730"/>
              <a:gd name="connsiteY6" fmla="*/ 371317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4790753"/>
              <a:gd name="connsiteY0" fmla="*/ 0 h 6887937"/>
              <a:gd name="connsiteX1" fmla="*/ 2674743 w 4790753"/>
              <a:gd name="connsiteY1" fmla="*/ 49345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310950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12040 w 4790753"/>
              <a:gd name="connsiteY2" fmla="*/ 3464777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244891 w 4790753"/>
              <a:gd name="connsiteY2" fmla="*/ 3464778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392375 w 4790753"/>
              <a:gd name="connsiteY2" fmla="*/ 3464779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392375 w 5110169"/>
              <a:gd name="connsiteY2" fmla="*/ 3464779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66000 w 5110169"/>
              <a:gd name="connsiteY2" fmla="*/ 4629324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16839 w 5110169"/>
              <a:gd name="connsiteY2" fmla="*/ 4550372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589019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034002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300466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42040 w 5110169"/>
              <a:gd name="connsiteY3" fmla="*/ 5566930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05329 w 5110169"/>
              <a:gd name="connsiteY2" fmla="*/ 4974740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75832 w 5110169"/>
              <a:gd name="connsiteY2" fmla="*/ 503395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198620 w 5110169"/>
              <a:gd name="connsiteY7" fmla="*/ 4133044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251960 w 5110169"/>
              <a:gd name="connsiteY7" fmla="*/ 4071856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030921"/>
              <a:gd name="connsiteY0" fmla="*/ 0 h 6877051"/>
              <a:gd name="connsiteX1" fmla="*/ 2487931 w 5030921"/>
              <a:gd name="connsiteY1" fmla="*/ 0 h 6877051"/>
              <a:gd name="connsiteX2" fmla="*/ 3834825 w 5030921"/>
              <a:gd name="connsiteY2" fmla="*/ 5142514 h 6877051"/>
              <a:gd name="connsiteX3" fmla="*/ 4074118 w 5030921"/>
              <a:gd name="connsiteY3" fmla="*/ 5314407 h 6877051"/>
              <a:gd name="connsiteX4" fmla="*/ 4168140 w 5030921"/>
              <a:gd name="connsiteY4" fmla="*/ 5055407 h 6877051"/>
              <a:gd name="connsiteX5" fmla="*/ 3935730 w 5030921"/>
              <a:gd name="connsiteY5" fmla="*/ 4175425 h 6877051"/>
              <a:gd name="connsiteX6" fmla="*/ 4061460 w 5030921"/>
              <a:gd name="connsiteY6" fmla="*/ 3931157 h 6877051"/>
              <a:gd name="connsiteX7" fmla="*/ 4251960 w 5030921"/>
              <a:gd name="connsiteY7" fmla="*/ 4071856 h 6877051"/>
              <a:gd name="connsiteX8" fmla="*/ 5030921 w 5030921"/>
              <a:gd name="connsiteY8" fmla="*/ 6875699 h 6877051"/>
              <a:gd name="connsiteX9" fmla="*/ 0 w 5030921"/>
              <a:gd name="connsiteY9" fmla="*/ 6877051 h 6877051"/>
              <a:gd name="connsiteX10" fmla="*/ 0 w 5030921"/>
              <a:gd name="connsiteY10" fmla="*/ 0 h 6877051"/>
              <a:gd name="connsiteX0" fmla="*/ 0 w 4963865"/>
              <a:gd name="connsiteY0" fmla="*/ 0 h 6877051"/>
              <a:gd name="connsiteX1" fmla="*/ 2487931 w 4963865"/>
              <a:gd name="connsiteY1" fmla="*/ 0 h 6877051"/>
              <a:gd name="connsiteX2" fmla="*/ 3834825 w 4963865"/>
              <a:gd name="connsiteY2" fmla="*/ 5142514 h 6877051"/>
              <a:gd name="connsiteX3" fmla="*/ 4074118 w 4963865"/>
              <a:gd name="connsiteY3" fmla="*/ 5314407 h 6877051"/>
              <a:gd name="connsiteX4" fmla="*/ 4168140 w 4963865"/>
              <a:gd name="connsiteY4" fmla="*/ 5055407 h 6877051"/>
              <a:gd name="connsiteX5" fmla="*/ 3935730 w 4963865"/>
              <a:gd name="connsiteY5" fmla="*/ 4175425 h 6877051"/>
              <a:gd name="connsiteX6" fmla="*/ 4061460 w 4963865"/>
              <a:gd name="connsiteY6" fmla="*/ 3931157 h 6877051"/>
              <a:gd name="connsiteX7" fmla="*/ 4251960 w 4963865"/>
              <a:gd name="connsiteY7" fmla="*/ 4071856 h 6877051"/>
              <a:gd name="connsiteX8" fmla="*/ 4963865 w 4963865"/>
              <a:gd name="connsiteY8" fmla="*/ 6875699 h 6877051"/>
              <a:gd name="connsiteX9" fmla="*/ 0 w 4963865"/>
              <a:gd name="connsiteY9" fmla="*/ 6877051 h 6877051"/>
              <a:gd name="connsiteX10" fmla="*/ 0 w 4963865"/>
              <a:gd name="connsiteY10" fmla="*/ 0 h 6877051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24825" h="6881818">
                <a:moveTo>
                  <a:pt x="0" y="0"/>
                </a:moveTo>
                <a:lnTo>
                  <a:pt x="2487931" y="0"/>
                </a:lnTo>
                <a:lnTo>
                  <a:pt x="3834825" y="5142514"/>
                </a:lnTo>
                <a:cubicBezTo>
                  <a:pt x="3851116" y="5182666"/>
                  <a:pt x="3878538" y="5351369"/>
                  <a:pt x="4048718" y="5314407"/>
                </a:cubicBezTo>
                <a:cubicBezTo>
                  <a:pt x="4218898" y="5277445"/>
                  <a:pt x="4184015" y="5205230"/>
                  <a:pt x="4168140" y="5055407"/>
                </a:cubicBezTo>
                <a:lnTo>
                  <a:pt x="3935730" y="4175425"/>
                </a:lnTo>
                <a:cubicBezTo>
                  <a:pt x="3924300" y="4083966"/>
                  <a:pt x="3902710" y="3989870"/>
                  <a:pt x="4061460" y="3941355"/>
                </a:cubicBezTo>
                <a:cubicBezTo>
                  <a:pt x="4194810" y="3923207"/>
                  <a:pt x="4213860" y="4007005"/>
                  <a:pt x="4251960" y="4071856"/>
                </a:cubicBezTo>
                <a:lnTo>
                  <a:pt x="5024825" y="6881818"/>
                </a:lnTo>
                <a:lnTo>
                  <a:pt x="0" y="687705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baseline="-25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Footer Placeholder 8">
            <a:extLst>
              <a:ext uri="{FF2B5EF4-FFF2-40B4-BE49-F238E27FC236}">
                <a16:creationId xmlns:a16="http://schemas.microsoft.com/office/drawing/2014/main" id="{28D89004-F984-BB7D-2489-E7EC55129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4241" y="6290774"/>
            <a:ext cx="6637071" cy="365125"/>
          </a:xfrm>
          <a:prstGeom prst="rect">
            <a:avLst/>
          </a:prstGeom>
        </p:spPr>
        <p:txBody>
          <a:bodyPr/>
          <a:lstStyle>
            <a:lvl1pPr>
              <a:defRPr sz="1100" b="0" i="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Add footer here</a:t>
            </a:r>
          </a:p>
        </p:txBody>
      </p:sp>
      <p:sp>
        <p:nvSpPr>
          <p:cNvPr id="21" name="Slide Number Placeholder 9">
            <a:extLst>
              <a:ext uri="{FF2B5EF4-FFF2-40B4-BE49-F238E27FC236}">
                <a16:creationId xmlns:a16="http://schemas.microsoft.com/office/drawing/2014/main" id="{E2790754-E9EF-9F79-825B-5AB348DFA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8546" y="6290774"/>
            <a:ext cx="617912" cy="365125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9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7B8C35C0-4758-2887-0763-E78795846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093537" y="-1946"/>
            <a:ext cx="3601340" cy="6881814"/>
          </a:xfrm>
          <a:custGeom>
            <a:avLst/>
            <a:gdLst>
              <a:gd name="connsiteX0" fmla="*/ 3601340 w 3601340"/>
              <a:gd name="connsiteY0" fmla="*/ 0 h 6881814"/>
              <a:gd name="connsiteX1" fmla="*/ 0 w 3601340"/>
              <a:gd name="connsiteY1" fmla="*/ 0 h 6881814"/>
              <a:gd name="connsiteX2" fmla="*/ 0 w 3601340"/>
              <a:gd name="connsiteY2" fmla="*/ 6881815 h 6881814"/>
              <a:gd name="connsiteX3" fmla="*/ 1064235 w 3601340"/>
              <a:gd name="connsiteY3" fmla="*/ 6881815 h 6881814"/>
              <a:gd name="connsiteX4" fmla="*/ 1441045 w 3601340"/>
              <a:gd name="connsiteY4" fmla="*/ 5490188 h 6881814"/>
              <a:gd name="connsiteX5" fmla="*/ 1835678 w 3601340"/>
              <a:gd name="connsiteY5" fmla="*/ 4034957 h 6881814"/>
              <a:gd name="connsiteX6" fmla="*/ 2045724 w 3601340"/>
              <a:gd name="connsiteY6" fmla="*/ 3914112 h 6881814"/>
              <a:gd name="connsiteX7" fmla="*/ 2166660 w 3601340"/>
              <a:gd name="connsiteY7" fmla="*/ 4124001 h 6881814"/>
              <a:gd name="connsiteX8" fmla="*/ 1906966 w 3601340"/>
              <a:gd name="connsiteY8" fmla="*/ 5081858 h 6881814"/>
              <a:gd name="connsiteX9" fmla="*/ 2027902 w 3601340"/>
              <a:gd name="connsiteY9" fmla="*/ 5291747 h 6881814"/>
              <a:gd name="connsiteX10" fmla="*/ 2227765 w 3601340"/>
              <a:gd name="connsiteY10" fmla="*/ 5198887 h 6881814"/>
              <a:gd name="connsiteX11" fmla="*/ 2570204 w 3601340"/>
              <a:gd name="connsiteY11" fmla="*/ 3923016 h 6881814"/>
              <a:gd name="connsiteX12" fmla="*/ 2602029 w 3601340"/>
              <a:gd name="connsiteY12" fmla="*/ 3799627 h 6881814"/>
              <a:gd name="connsiteX13" fmla="*/ 3601340 w 3601340"/>
              <a:gd name="connsiteY13" fmla="*/ 0 h 68818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601340" h="6881814">
                <a:moveTo>
                  <a:pt x="3601340" y="0"/>
                </a:moveTo>
                <a:lnTo>
                  <a:pt x="0" y="0"/>
                </a:lnTo>
                <a:lnTo>
                  <a:pt x="0" y="6881815"/>
                </a:lnTo>
                <a:lnTo>
                  <a:pt x="1064235" y="6881815"/>
                </a:lnTo>
                <a:lnTo>
                  <a:pt x="1441045" y="5490188"/>
                </a:lnTo>
                <a:lnTo>
                  <a:pt x="1835678" y="4034957"/>
                </a:lnTo>
                <a:cubicBezTo>
                  <a:pt x="1859865" y="3943369"/>
                  <a:pt x="1954068" y="3889943"/>
                  <a:pt x="2045724" y="3914112"/>
                </a:cubicBezTo>
                <a:cubicBezTo>
                  <a:pt x="2137381" y="3938281"/>
                  <a:pt x="2190847" y="4032413"/>
                  <a:pt x="2166660" y="4124001"/>
                </a:cubicBezTo>
                <a:lnTo>
                  <a:pt x="1906966" y="5081858"/>
                </a:lnTo>
                <a:cubicBezTo>
                  <a:pt x="1882779" y="5173446"/>
                  <a:pt x="1936246" y="5267578"/>
                  <a:pt x="2027902" y="5291747"/>
                </a:cubicBezTo>
                <a:cubicBezTo>
                  <a:pt x="2109375" y="5313372"/>
                  <a:pt x="2193393" y="5272666"/>
                  <a:pt x="2227765" y="5198887"/>
                </a:cubicBezTo>
                <a:lnTo>
                  <a:pt x="2570204" y="3923016"/>
                </a:lnTo>
                <a:lnTo>
                  <a:pt x="2602029" y="3799627"/>
                </a:lnTo>
                <a:lnTo>
                  <a:pt x="3601340" y="0"/>
                </a:lnTo>
                <a:close/>
              </a:path>
            </a:pathLst>
          </a:custGeom>
          <a:solidFill>
            <a:srgbClr val="FFFFFF"/>
          </a:soli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96322" y="320040"/>
            <a:ext cx="6732237" cy="15240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spc="1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00516E-9699-821C-0371-67A8478E10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6322" y="2252394"/>
            <a:ext cx="5797518" cy="2532966"/>
          </a:xfrm>
        </p:spPr>
        <p:txBody>
          <a:bodyPr lIns="91440" bIns="0" anchor="t">
            <a:normAutofit/>
          </a:bodyPr>
          <a:lstStyle>
            <a:lvl1pPr marL="0" indent="0">
              <a:spcBef>
                <a:spcPts val="600"/>
              </a:spcBef>
              <a:spcAft>
                <a:spcPts val="1800"/>
              </a:spcAft>
              <a:buNone/>
              <a:defRPr sz="1400"/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01359A1-A1B1-9DC6-08B9-8042E7FBA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 flipH="1">
            <a:off x="6889763" y="0"/>
            <a:ext cx="1822122" cy="6871447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ooter Placeholder 8">
            <a:extLst>
              <a:ext uri="{FF2B5EF4-FFF2-40B4-BE49-F238E27FC236}">
                <a16:creationId xmlns:a16="http://schemas.microsoft.com/office/drawing/2014/main" id="{28D89004-F984-BB7D-2489-E7EC55129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4241" y="6290774"/>
            <a:ext cx="6637071" cy="365125"/>
          </a:xfrm>
          <a:prstGeom prst="rect">
            <a:avLst/>
          </a:prstGeom>
        </p:spPr>
        <p:txBody>
          <a:bodyPr/>
          <a:lstStyle>
            <a:lvl1pPr>
              <a:defRPr sz="1100" b="0" i="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Add footer here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F200699-2797-D741-1EC1-B83FCA4B19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 flipH="1">
            <a:off x="7163691" y="0"/>
            <a:ext cx="5024825" cy="6858000"/>
          </a:xfrm>
          <a:custGeom>
            <a:avLst/>
            <a:gdLst>
              <a:gd name="connsiteX0" fmla="*/ 0 w 6064250"/>
              <a:gd name="connsiteY0" fmla="*/ 0 h 6877051"/>
              <a:gd name="connsiteX1" fmla="*/ 606425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6064250"/>
              <a:gd name="connsiteY0" fmla="*/ 0 h 6877051"/>
              <a:gd name="connsiteX1" fmla="*/ 584073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4028621 w 5840730"/>
              <a:gd name="connsiteY2" fmla="*/ 6887937 h 6887937"/>
              <a:gd name="connsiteX3" fmla="*/ 0 w 5840730"/>
              <a:gd name="connsiteY3" fmla="*/ 6877051 h 6887937"/>
              <a:gd name="connsiteX4" fmla="*/ 0 w 5840730"/>
              <a:gd name="connsiteY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028621 w 5840730"/>
              <a:gd name="connsiteY3" fmla="*/ 6887937 h 6887937"/>
              <a:gd name="connsiteX4" fmla="*/ 0 w 5840730"/>
              <a:gd name="connsiteY4" fmla="*/ 6877051 h 6887937"/>
              <a:gd name="connsiteX5" fmla="*/ 0 w 5840730"/>
              <a:gd name="connsiteY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028621 w 5840730"/>
              <a:gd name="connsiteY4" fmla="*/ 6887937 h 6887937"/>
              <a:gd name="connsiteX5" fmla="*/ 0 w 5840730"/>
              <a:gd name="connsiteY5" fmla="*/ 6877051 h 6887937"/>
              <a:gd name="connsiteX6" fmla="*/ 0 w 5840730"/>
              <a:gd name="connsiteY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785360 w 5840730"/>
              <a:gd name="connsiteY4" fmla="*/ 3926535 h 6887937"/>
              <a:gd name="connsiteX5" fmla="*/ 4028621 w 5840730"/>
              <a:gd name="connsiteY5" fmla="*/ 6887937 h 6887937"/>
              <a:gd name="connsiteX6" fmla="*/ 0 w 5840730"/>
              <a:gd name="connsiteY6" fmla="*/ 6877051 h 6887937"/>
              <a:gd name="connsiteX7" fmla="*/ 0 w 5840730"/>
              <a:gd name="connsiteY7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22520 w 5840730"/>
              <a:gd name="connsiteY5" fmla="*/ 3415995 h 6887937"/>
              <a:gd name="connsiteX6" fmla="*/ 4785360 w 5840730"/>
              <a:gd name="connsiteY6" fmla="*/ 3926535 h 6887937"/>
              <a:gd name="connsiteX7" fmla="*/ 4028621 w 5840730"/>
              <a:gd name="connsiteY7" fmla="*/ 6887937 h 6887937"/>
              <a:gd name="connsiteX8" fmla="*/ 0 w 5840730"/>
              <a:gd name="connsiteY8" fmla="*/ 6877051 h 6887937"/>
              <a:gd name="connsiteX9" fmla="*/ 0 w 5840730"/>
              <a:gd name="connsiteY9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4922520 w 5840730"/>
              <a:gd name="connsiteY6" fmla="*/ 341599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922520 w 5840730"/>
              <a:gd name="connsiteY7" fmla="*/ 341599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457700 w 5840730"/>
              <a:gd name="connsiteY7" fmla="*/ 384271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37760 w 5840730"/>
              <a:gd name="connsiteY5" fmla="*/ 16100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5681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33950 w 5840730"/>
              <a:gd name="connsiteY3" fmla="*/ 273781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61560 w 5840730"/>
              <a:gd name="connsiteY3" fmla="*/ 29435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42510 w 5840730"/>
              <a:gd name="connsiteY3" fmla="*/ 30197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560570 w 5840730"/>
              <a:gd name="connsiteY11" fmla="*/ 412084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09160 w 5840730"/>
              <a:gd name="connsiteY11" fmla="*/ 363316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655820 w 5840730"/>
              <a:gd name="connsiteY6" fmla="*/ 1770075 h 6887937"/>
              <a:gd name="connsiteX7" fmla="*/ 3893820 w 5840730"/>
              <a:gd name="connsiteY7" fmla="*/ 4688535 h 6887937"/>
              <a:gd name="connsiteX8" fmla="*/ 3992880 w 5840730"/>
              <a:gd name="connsiteY8" fmla="*/ 490570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3893820 w 5840730"/>
              <a:gd name="connsiteY6" fmla="*/ 4688535 h 6887937"/>
              <a:gd name="connsiteX7" fmla="*/ 3992880 w 5840730"/>
              <a:gd name="connsiteY7" fmla="*/ 490570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686300 w 5840730"/>
              <a:gd name="connsiteY10" fmla="*/ 371317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3893820 w 5840730"/>
              <a:gd name="connsiteY5" fmla="*/ 4688535 h 6887937"/>
              <a:gd name="connsiteX6" fmla="*/ 3992880 w 5840730"/>
              <a:gd name="connsiteY6" fmla="*/ 490570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686300 w 5840730"/>
              <a:gd name="connsiteY9" fmla="*/ 371317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3893820 w 5840730"/>
              <a:gd name="connsiteY4" fmla="*/ 4688535 h 6887937"/>
              <a:gd name="connsiteX5" fmla="*/ 3992880 w 5840730"/>
              <a:gd name="connsiteY5" fmla="*/ 4905705 h 6887937"/>
              <a:gd name="connsiteX6" fmla="*/ 4213860 w 5840730"/>
              <a:gd name="connsiteY6" fmla="*/ 4757115 h 6887937"/>
              <a:gd name="connsiteX7" fmla="*/ 4457700 w 5840730"/>
              <a:gd name="connsiteY7" fmla="*/ 3842715 h 6887937"/>
              <a:gd name="connsiteX8" fmla="*/ 4686300 w 5840730"/>
              <a:gd name="connsiteY8" fmla="*/ 371317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3893820 w 5840730"/>
              <a:gd name="connsiteY3" fmla="*/ 4688535 h 6887937"/>
              <a:gd name="connsiteX4" fmla="*/ 3992880 w 5840730"/>
              <a:gd name="connsiteY4" fmla="*/ 4905705 h 6887937"/>
              <a:gd name="connsiteX5" fmla="*/ 4213860 w 5840730"/>
              <a:gd name="connsiteY5" fmla="*/ 4757115 h 6887937"/>
              <a:gd name="connsiteX6" fmla="*/ 4457700 w 5840730"/>
              <a:gd name="connsiteY6" fmla="*/ 3842715 h 6887937"/>
              <a:gd name="connsiteX7" fmla="*/ 4686300 w 5840730"/>
              <a:gd name="connsiteY7" fmla="*/ 371317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3893820 w 5840730"/>
              <a:gd name="connsiteY2" fmla="*/ 4688535 h 6887937"/>
              <a:gd name="connsiteX3" fmla="*/ 3992880 w 5840730"/>
              <a:gd name="connsiteY3" fmla="*/ 4905705 h 6887937"/>
              <a:gd name="connsiteX4" fmla="*/ 4213860 w 5840730"/>
              <a:gd name="connsiteY4" fmla="*/ 4757115 h 6887937"/>
              <a:gd name="connsiteX5" fmla="*/ 4457700 w 5840730"/>
              <a:gd name="connsiteY5" fmla="*/ 3842715 h 6887937"/>
              <a:gd name="connsiteX6" fmla="*/ 4686300 w 5840730"/>
              <a:gd name="connsiteY6" fmla="*/ 371317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4790753"/>
              <a:gd name="connsiteY0" fmla="*/ 0 h 6887937"/>
              <a:gd name="connsiteX1" fmla="*/ 2674743 w 4790753"/>
              <a:gd name="connsiteY1" fmla="*/ 49345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893820 w 4790753"/>
              <a:gd name="connsiteY2" fmla="*/ 4688535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97763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310950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90698 w 4790753"/>
              <a:gd name="connsiteY2" fmla="*/ 3504252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412040 w 4790753"/>
              <a:gd name="connsiteY2" fmla="*/ 3464777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244891 w 4790753"/>
              <a:gd name="connsiteY2" fmla="*/ 3464778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4790753"/>
              <a:gd name="connsiteY0" fmla="*/ 0 h 6887937"/>
              <a:gd name="connsiteX1" fmla="*/ 2487931 w 4790753"/>
              <a:gd name="connsiteY1" fmla="*/ 0 h 6887937"/>
              <a:gd name="connsiteX2" fmla="*/ 3392375 w 4790753"/>
              <a:gd name="connsiteY2" fmla="*/ 3464779 h 6887937"/>
              <a:gd name="connsiteX3" fmla="*/ 3992880 w 4790753"/>
              <a:gd name="connsiteY3" fmla="*/ 4905705 h 6887937"/>
              <a:gd name="connsiteX4" fmla="*/ 4213860 w 4790753"/>
              <a:gd name="connsiteY4" fmla="*/ 4757115 h 6887937"/>
              <a:gd name="connsiteX5" fmla="*/ 4457700 w 4790753"/>
              <a:gd name="connsiteY5" fmla="*/ 3842715 h 6887937"/>
              <a:gd name="connsiteX6" fmla="*/ 4686300 w 4790753"/>
              <a:gd name="connsiteY6" fmla="*/ 3713175 h 6887937"/>
              <a:gd name="connsiteX7" fmla="*/ 4785360 w 4790753"/>
              <a:gd name="connsiteY7" fmla="*/ 3926535 h 6887937"/>
              <a:gd name="connsiteX8" fmla="*/ 4028621 w 4790753"/>
              <a:gd name="connsiteY8" fmla="*/ 6887937 h 6887937"/>
              <a:gd name="connsiteX9" fmla="*/ 0 w 4790753"/>
              <a:gd name="connsiteY9" fmla="*/ 6877051 h 6887937"/>
              <a:gd name="connsiteX10" fmla="*/ 0 w 4790753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392375 w 5110169"/>
              <a:gd name="connsiteY2" fmla="*/ 3464779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66000 w 5110169"/>
              <a:gd name="connsiteY2" fmla="*/ 4629324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16839 w 5110169"/>
              <a:gd name="connsiteY2" fmla="*/ 4550372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589019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92880 w 5110169"/>
              <a:gd name="connsiteY3" fmla="*/ 4905705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034002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3953550 w 5110169"/>
              <a:gd name="connsiteY3" fmla="*/ 5300466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42040 w 5110169"/>
              <a:gd name="connsiteY3" fmla="*/ 5566930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677510 w 5110169"/>
              <a:gd name="connsiteY2" fmla="*/ 4510896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05329 w 5110169"/>
              <a:gd name="connsiteY2" fmla="*/ 4974740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775832 w 5110169"/>
              <a:gd name="connsiteY2" fmla="*/ 503395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32208 w 5110169"/>
              <a:gd name="connsiteY3" fmla="*/ 5379419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213860 w 5110169"/>
              <a:gd name="connsiteY4" fmla="*/ 4757115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4457700 w 5110169"/>
              <a:gd name="connsiteY5" fmla="*/ 384271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686300 w 5110169"/>
              <a:gd name="connsiteY6" fmla="*/ 3713175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785360 w 5110169"/>
              <a:gd name="connsiteY7" fmla="*/ 3926535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198620 w 5110169"/>
              <a:gd name="connsiteY7" fmla="*/ 4133044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110169"/>
              <a:gd name="connsiteY0" fmla="*/ 0 h 6887937"/>
              <a:gd name="connsiteX1" fmla="*/ 2487931 w 5110169"/>
              <a:gd name="connsiteY1" fmla="*/ 0 h 6887937"/>
              <a:gd name="connsiteX2" fmla="*/ 3834825 w 5110169"/>
              <a:gd name="connsiteY2" fmla="*/ 5142514 h 6887937"/>
              <a:gd name="connsiteX3" fmla="*/ 4074118 w 5110169"/>
              <a:gd name="connsiteY3" fmla="*/ 5314407 h 6887937"/>
              <a:gd name="connsiteX4" fmla="*/ 4168140 w 5110169"/>
              <a:gd name="connsiteY4" fmla="*/ 5055407 h 6887937"/>
              <a:gd name="connsiteX5" fmla="*/ 3935730 w 5110169"/>
              <a:gd name="connsiteY5" fmla="*/ 4175425 h 6887937"/>
              <a:gd name="connsiteX6" fmla="*/ 4061460 w 5110169"/>
              <a:gd name="connsiteY6" fmla="*/ 3931157 h 6887937"/>
              <a:gd name="connsiteX7" fmla="*/ 4251960 w 5110169"/>
              <a:gd name="connsiteY7" fmla="*/ 4071856 h 6887937"/>
              <a:gd name="connsiteX8" fmla="*/ 5110169 w 5110169"/>
              <a:gd name="connsiteY8" fmla="*/ 6887937 h 6887937"/>
              <a:gd name="connsiteX9" fmla="*/ 0 w 5110169"/>
              <a:gd name="connsiteY9" fmla="*/ 6877051 h 6887937"/>
              <a:gd name="connsiteX10" fmla="*/ 0 w 5110169"/>
              <a:gd name="connsiteY10" fmla="*/ 0 h 6887937"/>
              <a:gd name="connsiteX0" fmla="*/ 0 w 5030921"/>
              <a:gd name="connsiteY0" fmla="*/ 0 h 6877051"/>
              <a:gd name="connsiteX1" fmla="*/ 2487931 w 5030921"/>
              <a:gd name="connsiteY1" fmla="*/ 0 h 6877051"/>
              <a:gd name="connsiteX2" fmla="*/ 3834825 w 5030921"/>
              <a:gd name="connsiteY2" fmla="*/ 5142514 h 6877051"/>
              <a:gd name="connsiteX3" fmla="*/ 4074118 w 5030921"/>
              <a:gd name="connsiteY3" fmla="*/ 5314407 h 6877051"/>
              <a:gd name="connsiteX4" fmla="*/ 4168140 w 5030921"/>
              <a:gd name="connsiteY4" fmla="*/ 5055407 h 6877051"/>
              <a:gd name="connsiteX5" fmla="*/ 3935730 w 5030921"/>
              <a:gd name="connsiteY5" fmla="*/ 4175425 h 6877051"/>
              <a:gd name="connsiteX6" fmla="*/ 4061460 w 5030921"/>
              <a:gd name="connsiteY6" fmla="*/ 3931157 h 6877051"/>
              <a:gd name="connsiteX7" fmla="*/ 4251960 w 5030921"/>
              <a:gd name="connsiteY7" fmla="*/ 4071856 h 6877051"/>
              <a:gd name="connsiteX8" fmla="*/ 5030921 w 5030921"/>
              <a:gd name="connsiteY8" fmla="*/ 6875699 h 6877051"/>
              <a:gd name="connsiteX9" fmla="*/ 0 w 5030921"/>
              <a:gd name="connsiteY9" fmla="*/ 6877051 h 6877051"/>
              <a:gd name="connsiteX10" fmla="*/ 0 w 5030921"/>
              <a:gd name="connsiteY10" fmla="*/ 0 h 6877051"/>
              <a:gd name="connsiteX0" fmla="*/ 0 w 4963865"/>
              <a:gd name="connsiteY0" fmla="*/ 0 h 6877051"/>
              <a:gd name="connsiteX1" fmla="*/ 2487931 w 4963865"/>
              <a:gd name="connsiteY1" fmla="*/ 0 h 6877051"/>
              <a:gd name="connsiteX2" fmla="*/ 3834825 w 4963865"/>
              <a:gd name="connsiteY2" fmla="*/ 5142514 h 6877051"/>
              <a:gd name="connsiteX3" fmla="*/ 4074118 w 4963865"/>
              <a:gd name="connsiteY3" fmla="*/ 5314407 h 6877051"/>
              <a:gd name="connsiteX4" fmla="*/ 4168140 w 4963865"/>
              <a:gd name="connsiteY4" fmla="*/ 5055407 h 6877051"/>
              <a:gd name="connsiteX5" fmla="*/ 3935730 w 4963865"/>
              <a:gd name="connsiteY5" fmla="*/ 4175425 h 6877051"/>
              <a:gd name="connsiteX6" fmla="*/ 4061460 w 4963865"/>
              <a:gd name="connsiteY6" fmla="*/ 3931157 h 6877051"/>
              <a:gd name="connsiteX7" fmla="*/ 4251960 w 4963865"/>
              <a:gd name="connsiteY7" fmla="*/ 4071856 h 6877051"/>
              <a:gd name="connsiteX8" fmla="*/ 4963865 w 4963865"/>
              <a:gd name="connsiteY8" fmla="*/ 6875699 h 6877051"/>
              <a:gd name="connsiteX9" fmla="*/ 0 w 4963865"/>
              <a:gd name="connsiteY9" fmla="*/ 6877051 h 6877051"/>
              <a:gd name="connsiteX10" fmla="*/ 0 w 4963865"/>
              <a:gd name="connsiteY10" fmla="*/ 0 h 6877051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31157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41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79198 w 5024825"/>
              <a:gd name="connsiteY3" fmla="*/ 5441882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  <a:gd name="connsiteX0" fmla="*/ 0 w 5024825"/>
              <a:gd name="connsiteY0" fmla="*/ 0 h 6881818"/>
              <a:gd name="connsiteX1" fmla="*/ 2487931 w 5024825"/>
              <a:gd name="connsiteY1" fmla="*/ 0 h 6881818"/>
              <a:gd name="connsiteX2" fmla="*/ 3834825 w 5024825"/>
              <a:gd name="connsiteY2" fmla="*/ 5142514 h 6881818"/>
              <a:gd name="connsiteX3" fmla="*/ 4048718 w 5024825"/>
              <a:gd name="connsiteY3" fmla="*/ 5314407 h 6881818"/>
              <a:gd name="connsiteX4" fmla="*/ 4168140 w 5024825"/>
              <a:gd name="connsiteY4" fmla="*/ 5055407 h 6881818"/>
              <a:gd name="connsiteX5" fmla="*/ 3935730 w 5024825"/>
              <a:gd name="connsiteY5" fmla="*/ 4175425 h 6881818"/>
              <a:gd name="connsiteX6" fmla="*/ 4061460 w 5024825"/>
              <a:gd name="connsiteY6" fmla="*/ 3941355 h 6881818"/>
              <a:gd name="connsiteX7" fmla="*/ 4251960 w 5024825"/>
              <a:gd name="connsiteY7" fmla="*/ 4071856 h 6881818"/>
              <a:gd name="connsiteX8" fmla="*/ 5024825 w 5024825"/>
              <a:gd name="connsiteY8" fmla="*/ 6881818 h 6881818"/>
              <a:gd name="connsiteX9" fmla="*/ 0 w 5024825"/>
              <a:gd name="connsiteY9" fmla="*/ 6877051 h 6881818"/>
              <a:gd name="connsiteX10" fmla="*/ 0 w 5024825"/>
              <a:gd name="connsiteY10" fmla="*/ 0 h 6881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24825" h="6881818">
                <a:moveTo>
                  <a:pt x="0" y="0"/>
                </a:moveTo>
                <a:lnTo>
                  <a:pt x="2487931" y="0"/>
                </a:lnTo>
                <a:lnTo>
                  <a:pt x="3834825" y="5142514"/>
                </a:lnTo>
                <a:cubicBezTo>
                  <a:pt x="3851116" y="5182666"/>
                  <a:pt x="3878538" y="5351369"/>
                  <a:pt x="4048718" y="5314407"/>
                </a:cubicBezTo>
                <a:cubicBezTo>
                  <a:pt x="4218898" y="5277445"/>
                  <a:pt x="4184015" y="5205230"/>
                  <a:pt x="4168140" y="5055407"/>
                </a:cubicBezTo>
                <a:lnTo>
                  <a:pt x="3935730" y="4175425"/>
                </a:lnTo>
                <a:cubicBezTo>
                  <a:pt x="3924300" y="4083966"/>
                  <a:pt x="3902710" y="3989870"/>
                  <a:pt x="4061460" y="3941355"/>
                </a:cubicBezTo>
                <a:cubicBezTo>
                  <a:pt x="4194810" y="3923207"/>
                  <a:pt x="4213860" y="4007005"/>
                  <a:pt x="4251960" y="4071856"/>
                </a:cubicBezTo>
                <a:lnTo>
                  <a:pt x="5024825" y="6881818"/>
                </a:lnTo>
                <a:lnTo>
                  <a:pt x="0" y="687705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</p:spPr>
        <p:txBody>
          <a:bodyPr anchor="ctr"/>
          <a:lstStyle>
            <a:lvl1pPr algn="ctr">
              <a:defRPr baseline="-25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Slide Number Placeholder 9">
            <a:extLst>
              <a:ext uri="{FF2B5EF4-FFF2-40B4-BE49-F238E27FC236}">
                <a16:creationId xmlns:a16="http://schemas.microsoft.com/office/drawing/2014/main" id="{E2790754-E9EF-9F79-825B-5AB348DFA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8546" y="6290774"/>
            <a:ext cx="617912" cy="365125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B38829F9-FA07-E84B-ED85-A3958046CB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04430" y="5008931"/>
            <a:ext cx="3842918" cy="435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97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8319A446-9DC9-77CB-F6E0-D5CC1C0C8D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233290" y="0"/>
            <a:ext cx="2740011" cy="6850028"/>
            <a:chOff x="8233290" y="0"/>
            <a:chExt cx="2740011" cy="6850028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E51D0537-C777-0B20-2AE3-6DD522E242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233290" y="0"/>
              <a:ext cx="2740011" cy="6850028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64F46914-ADE7-0BE9-0C39-280FE8F3B9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001841" y="4372451"/>
              <a:ext cx="878334" cy="1705001"/>
            </a:xfrm>
            <a:prstGeom prst="rect">
              <a:avLst/>
            </a:prstGeom>
          </p:spPr>
        </p:pic>
      </p:grp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4D27DC4C-0653-4DB5-ABFE-50764C59AD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995403" y="1894376"/>
            <a:ext cx="2847975" cy="339089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7368" y="270880"/>
            <a:ext cx="11297264" cy="1524000"/>
          </a:xfrm>
        </p:spPr>
        <p:txBody>
          <a:bodyPr anchor="ctr">
            <a:normAutofit/>
          </a:bodyPr>
          <a:lstStyle>
            <a:lvl1pPr algn="ctr">
              <a:lnSpc>
                <a:spcPct val="90000"/>
              </a:lnSpc>
              <a:defRPr sz="3600" spc="1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00516E-9699-821C-0371-67A8478E10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18352" y="1894376"/>
            <a:ext cx="2847975" cy="3390899"/>
          </a:xfrm>
          <a:prstGeom prst="roundRect">
            <a:avLst/>
          </a:prstGeom>
          <a:solidFill>
            <a:schemeClr val="accent1">
              <a:alpha val="10000"/>
            </a:schemeClr>
          </a:solidFill>
          <a:ln w="31750">
            <a:solidFill>
              <a:schemeClr val="accent1"/>
            </a:solidFill>
          </a:ln>
        </p:spPr>
        <p:txBody>
          <a:bodyPr lIns="0" tIns="274320" bIns="0" anchor="t">
            <a:normAutofit/>
          </a:bodyPr>
          <a:lstStyle>
            <a:lvl1pPr marL="0" indent="0" algn="ctr">
              <a:spcBef>
                <a:spcPts val="600"/>
              </a:spcBef>
              <a:spcAft>
                <a:spcPts val="1800"/>
              </a:spcAft>
              <a:buNone/>
              <a:defRPr sz="2400">
                <a:solidFill>
                  <a:schemeClr val="tx2"/>
                </a:solidFill>
                <a:latin typeface="+mj-lt"/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r>
              <a:rPr lang="en-US" dirty="0"/>
              <a:t>Add Subtitle here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87E0A2EC-564E-BDA2-2E74-CEA1D54B10C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239419" y="2833688"/>
            <a:ext cx="1005840" cy="914400"/>
          </a:xfrm>
        </p:spPr>
        <p:txBody>
          <a:bodyPr>
            <a:normAutofit/>
          </a:bodyPr>
          <a:lstStyle>
            <a:lvl1pPr algn="ctr"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6DA7890-E49A-5536-1939-2B9589558E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5817" y="3989405"/>
            <a:ext cx="2275880" cy="893763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201168" indent="0">
              <a:buNone/>
              <a:defRPr sz="1200"/>
            </a:lvl2pPr>
            <a:lvl3pPr marL="384048" indent="0">
              <a:buNone/>
              <a:defRPr sz="1200"/>
            </a:lvl3pPr>
            <a:lvl4pPr marL="566928" indent="0">
              <a:buNone/>
              <a:defRPr sz="1200"/>
            </a:lvl4pPr>
            <a:lvl5pPr marL="749808" indent="0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4A1E2517-8244-627B-E6B6-4EF4FEDCA1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51092" y="1894376"/>
            <a:ext cx="2847975" cy="3390899"/>
          </a:xfrm>
          <a:prstGeom prst="roundRect">
            <a:avLst/>
          </a:prstGeom>
          <a:solidFill>
            <a:schemeClr val="accent1">
              <a:alpha val="10000"/>
            </a:schemeClr>
          </a:solidFill>
          <a:ln w="31750">
            <a:solidFill>
              <a:schemeClr val="accent1"/>
            </a:solidFill>
          </a:ln>
        </p:spPr>
        <p:txBody>
          <a:bodyPr lIns="0" tIns="274320" bIns="0" anchor="t">
            <a:normAutofit/>
          </a:bodyPr>
          <a:lstStyle>
            <a:lvl1pPr marL="0" indent="0" algn="ctr">
              <a:spcBef>
                <a:spcPts val="600"/>
              </a:spcBef>
              <a:spcAft>
                <a:spcPts val="1800"/>
              </a:spcAft>
              <a:buNone/>
              <a:defRPr sz="2400">
                <a:solidFill>
                  <a:schemeClr val="tx2"/>
                </a:solidFill>
                <a:latin typeface="+mj-lt"/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r>
              <a:rPr lang="en-US" dirty="0"/>
              <a:t>Add Subtitle here</a:t>
            </a:r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054FC79A-A756-FC67-CBF8-0078E8F8C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572159" y="2954840"/>
            <a:ext cx="1005840" cy="914400"/>
          </a:xfrm>
        </p:spPr>
        <p:txBody>
          <a:bodyPr>
            <a:normAutofit/>
          </a:bodyPr>
          <a:lstStyle>
            <a:lvl1pPr algn="ctr"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BE00383-F339-E668-9399-D2DC9718C39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38557" y="3989404"/>
            <a:ext cx="2275880" cy="893763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201168" indent="0">
              <a:buNone/>
              <a:defRPr sz="1200"/>
            </a:lvl2pPr>
            <a:lvl3pPr marL="384048" indent="0">
              <a:buNone/>
              <a:defRPr sz="1200"/>
            </a:lvl3pPr>
            <a:lvl4pPr marL="566928" indent="0">
              <a:buNone/>
              <a:defRPr sz="1200"/>
            </a:lvl4pPr>
            <a:lvl5pPr marL="749808" indent="0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71A788CA-392F-F29F-08CD-FBCB24BA79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95403" y="1894376"/>
            <a:ext cx="2847975" cy="3390899"/>
          </a:xfrm>
          <a:prstGeom prst="roundRect">
            <a:avLst/>
          </a:prstGeom>
          <a:solidFill>
            <a:schemeClr val="accent1">
              <a:alpha val="10000"/>
            </a:schemeClr>
          </a:solidFill>
          <a:ln w="31750">
            <a:solidFill>
              <a:schemeClr val="accent1"/>
            </a:solidFill>
          </a:ln>
        </p:spPr>
        <p:txBody>
          <a:bodyPr lIns="0" tIns="274320" bIns="0" anchor="t">
            <a:normAutofit/>
          </a:bodyPr>
          <a:lstStyle>
            <a:lvl1pPr marL="0" indent="0" algn="ctr">
              <a:spcBef>
                <a:spcPts val="600"/>
              </a:spcBef>
              <a:spcAft>
                <a:spcPts val="1800"/>
              </a:spcAft>
              <a:buNone/>
              <a:defRPr sz="2400">
                <a:solidFill>
                  <a:schemeClr val="tx2"/>
                </a:solidFill>
                <a:latin typeface="+mj-lt"/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r>
              <a:rPr lang="en-US" dirty="0"/>
              <a:t>Add Subtitle here</a:t>
            </a: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6E7FBECC-1456-B16C-B42F-61BAE986F27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8916470" y="2833688"/>
            <a:ext cx="1005840" cy="914400"/>
          </a:xfrm>
        </p:spPr>
        <p:txBody>
          <a:bodyPr>
            <a:normAutofit/>
          </a:bodyPr>
          <a:lstStyle>
            <a:lvl1pPr algn="ctr"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984A0CD0-C9DF-C8B2-FEE6-05F2F040324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282868" y="3989404"/>
            <a:ext cx="2275880" cy="893763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201168" indent="0">
              <a:buNone/>
              <a:defRPr sz="1200"/>
            </a:lvl2pPr>
            <a:lvl3pPr marL="384048" indent="0">
              <a:buNone/>
              <a:defRPr sz="1200"/>
            </a:lvl3pPr>
            <a:lvl4pPr marL="566928" indent="0">
              <a:buNone/>
              <a:defRPr sz="1200"/>
            </a:lvl4pPr>
            <a:lvl5pPr marL="749808" indent="0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Footer Placeholder 8">
            <a:extLst>
              <a:ext uri="{FF2B5EF4-FFF2-40B4-BE49-F238E27FC236}">
                <a16:creationId xmlns:a16="http://schemas.microsoft.com/office/drawing/2014/main" id="{28D89004-F984-BB7D-2489-E7EC55129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4241" y="6290774"/>
            <a:ext cx="6637071" cy="365125"/>
          </a:xfrm>
          <a:prstGeom prst="rect">
            <a:avLst/>
          </a:prstGeom>
        </p:spPr>
        <p:txBody>
          <a:bodyPr/>
          <a:lstStyle>
            <a:lvl1pPr>
              <a:defRPr sz="1100" b="0" i="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Add footer here</a:t>
            </a:r>
          </a:p>
        </p:txBody>
      </p:sp>
      <p:sp>
        <p:nvSpPr>
          <p:cNvPr id="21" name="Slide Number Placeholder 9">
            <a:extLst>
              <a:ext uri="{FF2B5EF4-FFF2-40B4-BE49-F238E27FC236}">
                <a16:creationId xmlns:a16="http://schemas.microsoft.com/office/drawing/2014/main" id="{E2790754-E9EF-9F79-825B-5AB348DFA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8546" y="6290774"/>
            <a:ext cx="617912" cy="365125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012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mparison 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>
            <a:extLst>
              <a:ext uri="{FF2B5EF4-FFF2-40B4-BE49-F238E27FC236}">
                <a16:creationId xmlns:a16="http://schemas.microsoft.com/office/drawing/2014/main" id="{8319A446-9DC9-77CB-F6E0-D5CC1C0C8D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233290" y="0"/>
            <a:ext cx="2740011" cy="6850028"/>
            <a:chOff x="8233290" y="0"/>
            <a:chExt cx="2740011" cy="6850028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E51D0537-C777-0B20-2AE3-6DD522E2421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233290" y="0"/>
              <a:ext cx="2740011" cy="6850028"/>
            </a:xfrm>
            <a:prstGeom prst="rect">
              <a:avLst/>
            </a:prstGeom>
          </p:spPr>
        </p:pic>
        <p:pic>
          <p:nvPicPr>
            <p:cNvPr id="6" name="Graphic 5">
              <a:extLst>
                <a:ext uri="{FF2B5EF4-FFF2-40B4-BE49-F238E27FC236}">
                  <a16:creationId xmlns:a16="http://schemas.microsoft.com/office/drawing/2014/main" id="{64F46914-ADE7-0BE9-0C39-280FE8F3B9C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001841" y="4372451"/>
              <a:ext cx="878334" cy="1705001"/>
            </a:xfrm>
            <a:prstGeom prst="rect">
              <a:avLst/>
            </a:prstGeom>
          </p:spPr>
        </p:pic>
      </p:grpSp>
      <p:sp>
        <p:nvSpPr>
          <p:cNvPr id="3" name="Title 2">
            <a:extLst>
              <a:ext uri="{FF2B5EF4-FFF2-40B4-BE49-F238E27FC236}">
                <a16:creationId xmlns:a16="http://schemas.microsoft.com/office/drawing/2014/main" id="{30CF8376-A762-054E-EA3C-FF9430AD9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9099" y="286603"/>
            <a:ext cx="11373803" cy="1450757"/>
          </a:xfrm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00516E-9699-821C-0371-67A8478E101D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318352" y="1894376"/>
            <a:ext cx="2847975" cy="3390899"/>
          </a:xfrm>
          <a:prstGeom prst="roundRect">
            <a:avLst/>
          </a:prstGeom>
          <a:solidFill>
            <a:schemeClr val="tx1"/>
          </a:solidFill>
          <a:ln w="31750">
            <a:solidFill>
              <a:schemeClr val="accent1"/>
            </a:solidFill>
          </a:ln>
        </p:spPr>
        <p:txBody>
          <a:bodyPr lIns="0" tIns="274320" bIns="0" anchor="t">
            <a:normAutofit/>
          </a:bodyPr>
          <a:lstStyle>
            <a:lvl1pPr marL="0" indent="0" algn="ctr">
              <a:spcBef>
                <a:spcPts val="600"/>
              </a:spcBef>
              <a:spcAft>
                <a:spcPts val="1800"/>
              </a:spcAft>
              <a:buNone/>
              <a:defRPr sz="2400">
                <a:solidFill>
                  <a:schemeClr val="accent1"/>
                </a:solidFill>
                <a:latin typeface="+mj-lt"/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r>
              <a:rPr lang="en-US" dirty="0"/>
              <a:t>Add Subtitle here</a:t>
            </a:r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87E0A2EC-564E-BDA2-2E74-CEA1D54B10C9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2239419" y="2833688"/>
            <a:ext cx="1005840" cy="914400"/>
          </a:xfrm>
        </p:spPr>
        <p:txBody>
          <a:bodyPr>
            <a:normAutofit/>
          </a:bodyPr>
          <a:lstStyle>
            <a:lvl1pPr algn="ctr"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6DA7890-E49A-5536-1939-2B9589558EF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605817" y="3989405"/>
            <a:ext cx="2275880" cy="893763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201168" indent="0">
              <a:buNone/>
              <a:defRPr sz="1200"/>
            </a:lvl2pPr>
            <a:lvl3pPr marL="384048" indent="0">
              <a:buNone/>
              <a:defRPr sz="1200"/>
            </a:lvl3pPr>
            <a:lvl4pPr marL="566928" indent="0">
              <a:buNone/>
              <a:defRPr sz="1200"/>
            </a:lvl4pPr>
            <a:lvl5pPr marL="749808" indent="0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4A1E2517-8244-627B-E6B6-4EF4FEDCA10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651092" y="1894376"/>
            <a:ext cx="2847975" cy="3390899"/>
          </a:xfrm>
          <a:prstGeom prst="roundRect">
            <a:avLst/>
          </a:prstGeom>
          <a:solidFill>
            <a:schemeClr val="tx1"/>
          </a:solidFill>
          <a:ln w="31750">
            <a:solidFill>
              <a:schemeClr val="accent1"/>
            </a:solidFill>
          </a:ln>
        </p:spPr>
        <p:txBody>
          <a:bodyPr lIns="0" tIns="274320" bIns="0" anchor="t">
            <a:normAutofit/>
          </a:bodyPr>
          <a:lstStyle>
            <a:lvl1pPr marL="0" indent="0" algn="ctr">
              <a:spcBef>
                <a:spcPts val="600"/>
              </a:spcBef>
              <a:spcAft>
                <a:spcPts val="1800"/>
              </a:spcAft>
              <a:buNone/>
              <a:defRPr sz="2400">
                <a:solidFill>
                  <a:schemeClr val="accent1"/>
                </a:solidFill>
                <a:latin typeface="+mj-lt"/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r>
              <a:rPr lang="en-US" dirty="0"/>
              <a:t>Add Subtitle here</a:t>
            </a:r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054FC79A-A756-FC67-CBF8-0078E8F8C1A3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572159" y="2954840"/>
            <a:ext cx="1005840" cy="914400"/>
          </a:xfrm>
        </p:spPr>
        <p:txBody>
          <a:bodyPr>
            <a:normAutofit/>
          </a:bodyPr>
          <a:lstStyle>
            <a:lvl1pPr algn="ctr"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EBE00383-F339-E668-9399-D2DC9718C39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938557" y="3989404"/>
            <a:ext cx="2275880" cy="893763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201168" indent="0">
              <a:buNone/>
              <a:defRPr sz="1200"/>
            </a:lvl2pPr>
            <a:lvl3pPr marL="384048" indent="0">
              <a:buNone/>
              <a:defRPr sz="1200"/>
            </a:lvl3pPr>
            <a:lvl4pPr marL="566928" indent="0">
              <a:buNone/>
              <a:defRPr sz="1200"/>
            </a:lvl4pPr>
            <a:lvl5pPr marL="749808" indent="0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71A788CA-392F-F29F-08CD-FBCB24BA79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995403" y="1894376"/>
            <a:ext cx="2847975" cy="3390899"/>
          </a:xfrm>
          <a:prstGeom prst="roundRect">
            <a:avLst/>
          </a:prstGeom>
          <a:solidFill>
            <a:schemeClr val="tx1"/>
          </a:solidFill>
          <a:ln w="31750">
            <a:solidFill>
              <a:schemeClr val="accent1"/>
            </a:solidFill>
          </a:ln>
        </p:spPr>
        <p:txBody>
          <a:bodyPr lIns="0" tIns="274320" bIns="0" anchor="t">
            <a:normAutofit/>
          </a:bodyPr>
          <a:lstStyle>
            <a:lvl1pPr marL="0" indent="0" algn="ctr">
              <a:spcBef>
                <a:spcPts val="600"/>
              </a:spcBef>
              <a:spcAft>
                <a:spcPts val="1800"/>
              </a:spcAft>
              <a:buNone/>
              <a:defRPr sz="2400">
                <a:solidFill>
                  <a:schemeClr val="accent1"/>
                </a:solidFill>
                <a:latin typeface="+mj-lt"/>
              </a:defRPr>
            </a:lvl1pPr>
            <a:lvl2pPr marL="201168" indent="0">
              <a:buNone/>
              <a:defRPr/>
            </a:lvl2pPr>
            <a:lvl3pPr marL="384048" indent="0">
              <a:buNone/>
              <a:defRPr/>
            </a:lvl3pPr>
            <a:lvl4pPr marL="566928" indent="0">
              <a:buNone/>
              <a:defRPr/>
            </a:lvl4pPr>
            <a:lvl5pPr marL="749808" indent="0">
              <a:buNone/>
              <a:defRPr/>
            </a:lvl5pPr>
          </a:lstStyle>
          <a:p>
            <a:r>
              <a:rPr lang="en-US" dirty="0"/>
              <a:t>Add Subtitle here</a:t>
            </a:r>
          </a:p>
        </p:txBody>
      </p:sp>
      <p:sp>
        <p:nvSpPr>
          <p:cNvPr id="19" name="Picture Placeholder 16">
            <a:extLst>
              <a:ext uri="{FF2B5EF4-FFF2-40B4-BE49-F238E27FC236}">
                <a16:creationId xmlns:a16="http://schemas.microsoft.com/office/drawing/2014/main" id="{6E7FBECC-1456-B16C-B42F-61BAE986F27C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8916470" y="2833688"/>
            <a:ext cx="1005840" cy="914400"/>
          </a:xfrm>
        </p:spPr>
        <p:txBody>
          <a:bodyPr>
            <a:normAutofit/>
          </a:bodyPr>
          <a:lstStyle>
            <a:lvl1pPr algn="ctr"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984A0CD0-C9DF-C8B2-FEE6-05F2F040324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282868" y="3989404"/>
            <a:ext cx="2275880" cy="893763"/>
          </a:xfrm>
        </p:spPr>
        <p:txBody>
          <a:bodyPr>
            <a:noAutofit/>
          </a:bodyPr>
          <a:lstStyle>
            <a:lvl1pPr marL="0" indent="0" algn="ctr">
              <a:buNone/>
              <a:defRPr sz="1400">
                <a:solidFill>
                  <a:schemeClr val="bg1"/>
                </a:solidFill>
              </a:defRPr>
            </a:lvl1pPr>
            <a:lvl2pPr marL="201168" indent="0">
              <a:buNone/>
              <a:defRPr sz="1200"/>
            </a:lvl2pPr>
            <a:lvl3pPr marL="384048" indent="0">
              <a:buNone/>
              <a:defRPr sz="1200"/>
            </a:lvl3pPr>
            <a:lvl4pPr marL="566928" indent="0">
              <a:buNone/>
              <a:defRPr sz="1200"/>
            </a:lvl4pPr>
            <a:lvl5pPr marL="749808" indent="0">
              <a:buNone/>
              <a:defRPr sz="12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4" name="Footer Placeholder 8">
            <a:extLst>
              <a:ext uri="{FF2B5EF4-FFF2-40B4-BE49-F238E27FC236}">
                <a16:creationId xmlns:a16="http://schemas.microsoft.com/office/drawing/2014/main" id="{28D89004-F984-BB7D-2489-E7EC55129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24241" y="6290774"/>
            <a:ext cx="6637071" cy="365125"/>
          </a:xfrm>
          <a:prstGeom prst="rect">
            <a:avLst/>
          </a:prstGeom>
        </p:spPr>
        <p:txBody>
          <a:bodyPr/>
          <a:lstStyle>
            <a:lvl1pPr>
              <a:defRPr sz="1100" b="0" i="0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Add footer here</a:t>
            </a:r>
          </a:p>
        </p:txBody>
      </p:sp>
      <p:sp>
        <p:nvSpPr>
          <p:cNvPr id="21" name="Slide Number Placeholder 9">
            <a:extLst>
              <a:ext uri="{FF2B5EF4-FFF2-40B4-BE49-F238E27FC236}">
                <a16:creationId xmlns:a16="http://schemas.microsoft.com/office/drawing/2014/main" id="{E2790754-E9EF-9F79-825B-5AB348DFA6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8546" y="6290774"/>
            <a:ext cx="617912" cy="365125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41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sson Summar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99788" y="353962"/>
            <a:ext cx="4786877" cy="983225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3600" spc="1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Add 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99788" y="1517074"/>
            <a:ext cx="4786877" cy="763899"/>
          </a:xfrm>
        </p:spPr>
        <p:txBody>
          <a:bodyPr lIns="91440" tIns="91440" rIns="91440" bIns="0">
            <a:norm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2400" cap="none" spc="0" baseline="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Add Subtitle here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4F200699-2797-D741-1EC1-B83FCA4B1977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-2235"/>
            <a:ext cx="5840730" cy="6862275"/>
          </a:xfrm>
          <a:custGeom>
            <a:avLst/>
            <a:gdLst>
              <a:gd name="connsiteX0" fmla="*/ 0 w 6064250"/>
              <a:gd name="connsiteY0" fmla="*/ 0 h 6877051"/>
              <a:gd name="connsiteX1" fmla="*/ 606425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6064250"/>
              <a:gd name="connsiteY0" fmla="*/ 0 h 6877051"/>
              <a:gd name="connsiteX1" fmla="*/ 584073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4028621 w 5840730"/>
              <a:gd name="connsiteY2" fmla="*/ 6887937 h 6887937"/>
              <a:gd name="connsiteX3" fmla="*/ 0 w 5840730"/>
              <a:gd name="connsiteY3" fmla="*/ 6877051 h 6887937"/>
              <a:gd name="connsiteX4" fmla="*/ 0 w 5840730"/>
              <a:gd name="connsiteY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028621 w 5840730"/>
              <a:gd name="connsiteY3" fmla="*/ 6887937 h 6887937"/>
              <a:gd name="connsiteX4" fmla="*/ 0 w 5840730"/>
              <a:gd name="connsiteY4" fmla="*/ 6877051 h 6887937"/>
              <a:gd name="connsiteX5" fmla="*/ 0 w 5840730"/>
              <a:gd name="connsiteY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028621 w 5840730"/>
              <a:gd name="connsiteY4" fmla="*/ 6887937 h 6887937"/>
              <a:gd name="connsiteX5" fmla="*/ 0 w 5840730"/>
              <a:gd name="connsiteY5" fmla="*/ 6877051 h 6887937"/>
              <a:gd name="connsiteX6" fmla="*/ 0 w 5840730"/>
              <a:gd name="connsiteY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785360 w 5840730"/>
              <a:gd name="connsiteY4" fmla="*/ 3926535 h 6887937"/>
              <a:gd name="connsiteX5" fmla="*/ 4028621 w 5840730"/>
              <a:gd name="connsiteY5" fmla="*/ 6887937 h 6887937"/>
              <a:gd name="connsiteX6" fmla="*/ 0 w 5840730"/>
              <a:gd name="connsiteY6" fmla="*/ 6877051 h 6887937"/>
              <a:gd name="connsiteX7" fmla="*/ 0 w 5840730"/>
              <a:gd name="connsiteY7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22520 w 5840730"/>
              <a:gd name="connsiteY5" fmla="*/ 3415995 h 6887937"/>
              <a:gd name="connsiteX6" fmla="*/ 4785360 w 5840730"/>
              <a:gd name="connsiteY6" fmla="*/ 3926535 h 6887937"/>
              <a:gd name="connsiteX7" fmla="*/ 4028621 w 5840730"/>
              <a:gd name="connsiteY7" fmla="*/ 6887937 h 6887937"/>
              <a:gd name="connsiteX8" fmla="*/ 0 w 5840730"/>
              <a:gd name="connsiteY8" fmla="*/ 6877051 h 6887937"/>
              <a:gd name="connsiteX9" fmla="*/ 0 w 5840730"/>
              <a:gd name="connsiteY9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4922520 w 5840730"/>
              <a:gd name="connsiteY6" fmla="*/ 341599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922520 w 5840730"/>
              <a:gd name="connsiteY7" fmla="*/ 341599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457700 w 5840730"/>
              <a:gd name="connsiteY7" fmla="*/ 384271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37760 w 5840730"/>
              <a:gd name="connsiteY5" fmla="*/ 16100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5681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33950 w 5840730"/>
              <a:gd name="connsiteY3" fmla="*/ 273781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61560 w 5840730"/>
              <a:gd name="connsiteY3" fmla="*/ 29435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42510 w 5840730"/>
              <a:gd name="connsiteY3" fmla="*/ 30197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560570 w 5840730"/>
              <a:gd name="connsiteY11" fmla="*/ 412084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09160 w 5840730"/>
              <a:gd name="connsiteY11" fmla="*/ 363316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840730" h="6887937">
                <a:moveTo>
                  <a:pt x="0" y="0"/>
                </a:moveTo>
                <a:lnTo>
                  <a:pt x="5840730" y="0"/>
                </a:lnTo>
                <a:lnTo>
                  <a:pt x="5090160" y="2775915"/>
                </a:lnTo>
                <a:cubicBezTo>
                  <a:pt x="5057140" y="2883865"/>
                  <a:pt x="5020310" y="2976575"/>
                  <a:pt x="4853940" y="2962605"/>
                </a:cubicBezTo>
                <a:cubicBezTo>
                  <a:pt x="4668520" y="2845765"/>
                  <a:pt x="4761230" y="2747975"/>
                  <a:pt x="4754880" y="2692095"/>
                </a:cubicBezTo>
                <a:cubicBezTo>
                  <a:pt x="4845050" y="2355545"/>
                  <a:pt x="4904740" y="2121865"/>
                  <a:pt x="4979670" y="1846275"/>
                </a:cubicBezTo>
                <a:cubicBezTo>
                  <a:pt x="5021580" y="1687525"/>
                  <a:pt x="4996180" y="1615135"/>
                  <a:pt x="4872990" y="1571955"/>
                </a:cubicBezTo>
                <a:cubicBezTo>
                  <a:pt x="4738370" y="1563065"/>
                  <a:pt x="4699000" y="1597355"/>
                  <a:pt x="4655820" y="1770075"/>
                </a:cubicBezTo>
                <a:cubicBezTo>
                  <a:pt x="4671060" y="1858975"/>
                  <a:pt x="3878580" y="4599635"/>
                  <a:pt x="3893820" y="4688535"/>
                </a:cubicBezTo>
                <a:cubicBezTo>
                  <a:pt x="3858895" y="4824425"/>
                  <a:pt x="3925570" y="4880305"/>
                  <a:pt x="3992880" y="4905705"/>
                </a:cubicBezTo>
                <a:cubicBezTo>
                  <a:pt x="4102100" y="4904435"/>
                  <a:pt x="4158615" y="4917135"/>
                  <a:pt x="4213860" y="4757115"/>
                </a:cubicBezTo>
                <a:lnTo>
                  <a:pt x="4457700" y="3842715"/>
                </a:lnTo>
                <a:cubicBezTo>
                  <a:pt x="4481830" y="3756355"/>
                  <a:pt x="4555490" y="3692855"/>
                  <a:pt x="4686300" y="3713175"/>
                </a:cubicBezTo>
                <a:cubicBezTo>
                  <a:pt x="4829810" y="3791915"/>
                  <a:pt x="4782820" y="3882085"/>
                  <a:pt x="4785360" y="3926535"/>
                </a:cubicBezTo>
                <a:lnTo>
                  <a:pt x="4028621" y="6887937"/>
                </a:lnTo>
                <a:lnTo>
                  <a:pt x="0" y="687705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anchor="ctr"/>
          <a:lstStyle>
            <a:lvl1pPr algn="ctr">
              <a:defRPr baseline="-25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1A56017-320A-546E-A749-7145642CB96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599788" y="2341261"/>
            <a:ext cx="4796710" cy="401939"/>
          </a:xfrm>
        </p:spPr>
        <p:txBody>
          <a:bodyPr lIns="91440" tIns="0" anchor="b">
            <a:normAutofit/>
          </a:bodyPr>
          <a:lstStyle>
            <a:lvl1pPr marL="0" indent="0">
              <a:spcAft>
                <a:spcPts val="600"/>
              </a:spcAft>
              <a:buFont typeface="Courier New" panose="02070309020205020404" pitchFamily="49" charset="0"/>
              <a:buNone/>
              <a:defRPr sz="2000">
                <a:solidFill>
                  <a:schemeClr val="accent1"/>
                </a:solidFill>
              </a:defRPr>
            </a:lvl1pPr>
            <a:lvl2pPr marL="274320" indent="-274320">
              <a:buFont typeface="Courier New" panose="02070309020205020404" pitchFamily="49" charset="0"/>
              <a:buChar char="o"/>
              <a:defRPr sz="1200">
                <a:solidFill>
                  <a:schemeClr val="bg1"/>
                </a:solidFill>
              </a:defRPr>
            </a:lvl2pPr>
            <a:lvl3pPr marL="274320" indent="-274320">
              <a:buFont typeface="Courier New" panose="02070309020205020404" pitchFamily="49" charset="0"/>
              <a:buChar char="o"/>
              <a:defRPr sz="1050">
                <a:solidFill>
                  <a:schemeClr val="bg1"/>
                </a:solidFill>
              </a:defRPr>
            </a:lvl3pPr>
            <a:lvl4pPr marL="274320" indent="-274320">
              <a:buFont typeface="Courier New" panose="02070309020205020404" pitchFamily="49" charset="0"/>
              <a:buChar char="o"/>
              <a:defRPr sz="1050">
                <a:solidFill>
                  <a:schemeClr val="bg1"/>
                </a:solidFill>
              </a:defRPr>
            </a:lvl4pPr>
            <a:lvl5pPr marL="274320" indent="-274320">
              <a:buFont typeface="Courier New" panose="02070309020205020404" pitchFamily="49" charset="0"/>
              <a:buChar char="o"/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9BC9EC3-C68A-CC9E-C220-8D585A8B43A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99789" y="2753247"/>
            <a:ext cx="3852296" cy="817345"/>
          </a:xfrm>
        </p:spPr>
        <p:txBody>
          <a:bodyPr lIns="91440"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201168" indent="0">
              <a:buNone/>
              <a:defRPr sz="1200">
                <a:solidFill>
                  <a:schemeClr val="bg1"/>
                </a:solidFill>
              </a:defRPr>
            </a:lvl2pPr>
            <a:lvl3pPr marL="384048" indent="0">
              <a:buNone/>
              <a:defRPr sz="1200">
                <a:solidFill>
                  <a:schemeClr val="bg1"/>
                </a:solidFill>
              </a:defRPr>
            </a:lvl3pPr>
            <a:lvl4pPr marL="566928" indent="0">
              <a:buNone/>
              <a:defRPr sz="1200">
                <a:solidFill>
                  <a:schemeClr val="bg1"/>
                </a:solidFill>
              </a:defRPr>
            </a:lvl4pPr>
            <a:lvl5pPr marL="749808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546FE873-5DC1-BDE4-557B-F18695033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4426666" y="5060315"/>
            <a:ext cx="927943" cy="1801301"/>
          </a:xfrm>
          <a:prstGeom prst="rect">
            <a:avLst/>
          </a:prstGeom>
        </p:spPr>
      </p:pic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DE3FA6A1-74D7-3926-C0BF-FECA6C0B03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99788" y="3563285"/>
            <a:ext cx="4796710" cy="401939"/>
          </a:xfrm>
        </p:spPr>
        <p:txBody>
          <a:bodyPr lIns="91440" tIns="0" anchor="b">
            <a:normAutofit/>
          </a:bodyPr>
          <a:lstStyle>
            <a:lvl1pPr marL="0" indent="0">
              <a:spcAft>
                <a:spcPts val="600"/>
              </a:spcAft>
              <a:buFont typeface="Courier New" panose="02070309020205020404" pitchFamily="49" charset="0"/>
              <a:buNone/>
              <a:defRPr sz="2000">
                <a:solidFill>
                  <a:schemeClr val="accent1"/>
                </a:solidFill>
              </a:defRPr>
            </a:lvl1pPr>
            <a:lvl2pPr marL="274320" indent="-274320">
              <a:buFont typeface="Courier New" panose="02070309020205020404" pitchFamily="49" charset="0"/>
              <a:buChar char="o"/>
              <a:defRPr sz="1200">
                <a:solidFill>
                  <a:schemeClr val="bg1"/>
                </a:solidFill>
              </a:defRPr>
            </a:lvl2pPr>
            <a:lvl3pPr marL="274320" indent="-274320">
              <a:buFont typeface="Courier New" panose="02070309020205020404" pitchFamily="49" charset="0"/>
              <a:buChar char="o"/>
              <a:defRPr sz="1050">
                <a:solidFill>
                  <a:schemeClr val="bg1"/>
                </a:solidFill>
              </a:defRPr>
            </a:lvl3pPr>
            <a:lvl4pPr marL="274320" indent="-274320">
              <a:buFont typeface="Courier New" panose="02070309020205020404" pitchFamily="49" charset="0"/>
              <a:buChar char="o"/>
              <a:defRPr sz="1050">
                <a:solidFill>
                  <a:schemeClr val="bg1"/>
                </a:solidFill>
              </a:defRPr>
            </a:lvl4pPr>
            <a:lvl5pPr marL="274320" indent="-274320">
              <a:buFont typeface="Courier New" panose="02070309020205020404" pitchFamily="49" charset="0"/>
              <a:buChar char="o"/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9487AC4B-B367-6BC8-2DCA-61A43B32644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599788" y="3982578"/>
            <a:ext cx="3860546" cy="529133"/>
          </a:xfrm>
        </p:spPr>
        <p:txBody>
          <a:bodyPr lIns="91440"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201168" indent="0">
              <a:buNone/>
              <a:defRPr sz="1200">
                <a:solidFill>
                  <a:schemeClr val="bg1"/>
                </a:solidFill>
              </a:defRPr>
            </a:lvl2pPr>
            <a:lvl3pPr marL="384048" indent="0">
              <a:buNone/>
              <a:defRPr sz="1200">
                <a:solidFill>
                  <a:schemeClr val="bg1"/>
                </a:solidFill>
              </a:defRPr>
            </a:lvl3pPr>
            <a:lvl4pPr marL="566928" indent="0">
              <a:buNone/>
              <a:defRPr sz="1200">
                <a:solidFill>
                  <a:schemeClr val="bg1"/>
                </a:solidFill>
              </a:defRPr>
            </a:lvl4pPr>
            <a:lvl5pPr marL="749808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4E9A44E-6692-ACFA-4EB0-368490BF357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99788" y="4564818"/>
            <a:ext cx="4796710" cy="401939"/>
          </a:xfrm>
        </p:spPr>
        <p:txBody>
          <a:bodyPr lIns="91440" tIns="0" anchor="b">
            <a:normAutofit/>
          </a:bodyPr>
          <a:lstStyle>
            <a:lvl1pPr marL="0" indent="0">
              <a:spcAft>
                <a:spcPts val="600"/>
              </a:spcAft>
              <a:buFont typeface="Courier New" panose="02070309020205020404" pitchFamily="49" charset="0"/>
              <a:buNone/>
              <a:defRPr sz="2000">
                <a:solidFill>
                  <a:schemeClr val="accent1"/>
                </a:solidFill>
              </a:defRPr>
            </a:lvl1pPr>
            <a:lvl2pPr marL="274320" indent="-274320">
              <a:buFont typeface="Courier New" panose="02070309020205020404" pitchFamily="49" charset="0"/>
              <a:buChar char="o"/>
              <a:defRPr sz="1200">
                <a:solidFill>
                  <a:schemeClr val="bg1"/>
                </a:solidFill>
              </a:defRPr>
            </a:lvl2pPr>
            <a:lvl3pPr marL="274320" indent="-274320">
              <a:buFont typeface="Courier New" panose="02070309020205020404" pitchFamily="49" charset="0"/>
              <a:buChar char="o"/>
              <a:defRPr sz="1050">
                <a:solidFill>
                  <a:schemeClr val="bg1"/>
                </a:solidFill>
              </a:defRPr>
            </a:lvl3pPr>
            <a:lvl4pPr marL="274320" indent="-274320">
              <a:buFont typeface="Courier New" panose="02070309020205020404" pitchFamily="49" charset="0"/>
              <a:buChar char="o"/>
              <a:defRPr sz="1050">
                <a:solidFill>
                  <a:schemeClr val="bg1"/>
                </a:solidFill>
              </a:defRPr>
            </a:lvl4pPr>
            <a:lvl5pPr marL="274320" indent="-274320">
              <a:buFont typeface="Courier New" panose="02070309020205020404" pitchFamily="49" charset="0"/>
              <a:buChar char="o"/>
              <a:defRPr sz="105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AB0B6725-F963-746B-381A-0F998539A02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99788" y="4975138"/>
            <a:ext cx="3860546" cy="852906"/>
          </a:xfrm>
        </p:spPr>
        <p:txBody>
          <a:bodyPr lIns="91440">
            <a:no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201168" indent="0">
              <a:buNone/>
              <a:defRPr sz="1200">
                <a:solidFill>
                  <a:schemeClr val="bg1"/>
                </a:solidFill>
              </a:defRPr>
            </a:lvl2pPr>
            <a:lvl3pPr marL="384048" indent="0">
              <a:buNone/>
              <a:defRPr sz="1200">
                <a:solidFill>
                  <a:schemeClr val="bg1"/>
                </a:solidFill>
              </a:defRPr>
            </a:lvl3pPr>
            <a:lvl4pPr marL="566928" indent="0">
              <a:buNone/>
              <a:defRPr sz="1200">
                <a:solidFill>
                  <a:schemeClr val="bg1"/>
                </a:solidFill>
              </a:defRPr>
            </a:lvl4pPr>
            <a:lvl5pPr marL="749808" indent="0">
              <a:buNone/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419208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Add title here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16BCAC9C-7B8B-A7E5-574A-2C2D473655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43051" y="6221324"/>
            <a:ext cx="6818262" cy="365125"/>
          </a:xfrm>
          <a:prstGeom prst="rect">
            <a:avLst/>
          </a:prstGeom>
        </p:spPr>
        <p:txBody>
          <a:bodyPr/>
          <a:lstStyle>
            <a:lvl1pPr>
              <a:defRPr sz="1100" b="0" i="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Add footer here</a:t>
            </a:r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E44D41BF-45CF-B60E-08D3-A8C49332E5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30596" y="6221324"/>
            <a:ext cx="617912" cy="365125"/>
          </a:xfrm>
          <a:prstGeom prst="rect">
            <a:avLst/>
          </a:prstGeom>
        </p:spPr>
        <p:txBody>
          <a:bodyPr/>
          <a:lstStyle>
            <a:lvl1pPr algn="r">
              <a:defRPr sz="1100" b="0" i="0">
                <a:solidFill>
                  <a:schemeClr val="tx1"/>
                </a:solidFill>
                <a:latin typeface="+mn-lt"/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3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9" r:id="rId5"/>
    <p:sldLayoutId id="2147483746" r:id="rId6"/>
    <p:sldLayoutId id="2147483747" r:id="rId7"/>
    <p:sldLayoutId id="2147483748" r:id="rId8"/>
    <p:sldLayoutId id="2147483750" r:id="rId9"/>
    <p:sldLayoutId id="2147483756" r:id="rId10"/>
    <p:sldLayoutId id="2147483751" r:id="rId11"/>
    <p:sldLayoutId id="2147483752" r:id="rId12"/>
    <p:sldLayoutId id="2147483754" r:id="rId13"/>
    <p:sldLayoutId id="2147483755" r:id="rId14"/>
    <p:sldLayoutId id="2147483753" r:id="rId1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ubtitle 95">
            <a:extLst>
              <a:ext uri="{FF2B5EF4-FFF2-40B4-BE49-F238E27FC236}">
                <a16:creationId xmlns:a16="http://schemas.microsoft.com/office/drawing/2014/main" id="{1C5A4B6C-BAC7-A685-A9B1-2F354B1283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28152" y="5248834"/>
            <a:ext cx="4323426" cy="1008925"/>
          </a:xfrm>
        </p:spPr>
        <p:txBody>
          <a:bodyPr/>
          <a:lstStyle/>
          <a:p>
            <a:r>
              <a:rPr lang="en-US" dirty="0"/>
              <a:t>Presentation by: </a:t>
            </a:r>
          </a:p>
          <a:p>
            <a:r>
              <a:rPr lang="en-US" dirty="0"/>
              <a:t>MARDIANTO, S.KOM.,M.Cs</a:t>
            </a:r>
          </a:p>
        </p:txBody>
      </p:sp>
      <p:sp>
        <p:nvSpPr>
          <p:cNvPr id="97" name="Text Placeholder 96">
            <a:extLst>
              <a:ext uri="{FF2B5EF4-FFF2-40B4-BE49-F238E27FC236}">
                <a16:creationId xmlns:a16="http://schemas.microsoft.com/office/drawing/2014/main" id="{2A924E96-9B1C-6D19-49F6-49CA70E6553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785899" y="3302492"/>
            <a:ext cx="4323426" cy="1008926"/>
          </a:xfrm>
        </p:spPr>
        <p:txBody>
          <a:bodyPr/>
          <a:lstStyle/>
          <a:p>
            <a:r>
              <a:rPr lang="en-US" dirty="0"/>
              <a:t>TM. 01</a:t>
            </a:r>
          </a:p>
        </p:txBody>
      </p:sp>
      <p:sp>
        <p:nvSpPr>
          <p:cNvPr id="53" name="Freeform: Shape 52">
            <a:extLst>
              <a:ext uri="{FF2B5EF4-FFF2-40B4-BE49-F238E27FC236}">
                <a16:creationId xmlns:a16="http://schemas.microsoft.com/office/drawing/2014/main" id="{D96C8D99-3232-849B-9CC8-6E4982208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3507757" y="-11160"/>
            <a:ext cx="2553080" cy="6858841"/>
          </a:xfrm>
          <a:custGeom>
            <a:avLst/>
            <a:gdLst>
              <a:gd name="connsiteX0" fmla="*/ 2526446 w 2553080"/>
              <a:gd name="connsiteY0" fmla="*/ 0 h 6858841"/>
              <a:gd name="connsiteX1" fmla="*/ 1707127 w 2553080"/>
              <a:gd name="connsiteY1" fmla="*/ 3182290 h 6858841"/>
              <a:gd name="connsiteX2" fmla="*/ 1365955 w 2553080"/>
              <a:gd name="connsiteY2" fmla="*/ 4453431 h 6858841"/>
              <a:gd name="connsiteX3" fmla="*/ 1182052 w 2553080"/>
              <a:gd name="connsiteY3" fmla="*/ 4538343 h 6858841"/>
              <a:gd name="connsiteX4" fmla="*/ 1070442 w 2553080"/>
              <a:gd name="connsiteY4" fmla="*/ 4344440 h 6858841"/>
              <a:gd name="connsiteX5" fmla="*/ 1329175 w 2553080"/>
              <a:gd name="connsiteY5" fmla="*/ 3390133 h 6858841"/>
              <a:gd name="connsiteX6" fmla="*/ 1311418 w 2553080"/>
              <a:gd name="connsiteY6" fmla="*/ 3250726 h 6858841"/>
              <a:gd name="connsiteX7" fmla="*/ 1199808 w 2553080"/>
              <a:gd name="connsiteY7" fmla="*/ 3164547 h 6858841"/>
              <a:gd name="connsiteX8" fmla="*/ 975320 w 2553080"/>
              <a:gd name="connsiteY8" fmla="*/ 3293816 h 6858841"/>
              <a:gd name="connsiteX9" fmla="*/ 582148 w 2553080"/>
              <a:gd name="connsiteY9" fmla="*/ 4743652 h 6858841"/>
              <a:gd name="connsiteX10" fmla="*/ 5073 w 2553080"/>
              <a:gd name="connsiteY10" fmla="*/ 6842367 h 6858841"/>
              <a:gd name="connsiteX11" fmla="*/ 0 w 2553080"/>
              <a:gd name="connsiteY11" fmla="*/ 6858842 h 6858841"/>
              <a:gd name="connsiteX12" fmla="*/ 26634 w 2553080"/>
              <a:gd name="connsiteY12" fmla="*/ 6858842 h 6858841"/>
              <a:gd name="connsiteX13" fmla="*/ 607514 w 2553080"/>
              <a:gd name="connsiteY13" fmla="*/ 4751256 h 6858841"/>
              <a:gd name="connsiteX14" fmla="*/ 1000686 w 2553080"/>
              <a:gd name="connsiteY14" fmla="*/ 3301420 h 6858841"/>
              <a:gd name="connsiteX15" fmla="*/ 1194735 w 2553080"/>
              <a:gd name="connsiteY15" fmla="*/ 3189894 h 6858841"/>
              <a:gd name="connsiteX16" fmla="*/ 1289857 w 2553080"/>
              <a:gd name="connsiteY16" fmla="*/ 3263399 h 6858841"/>
              <a:gd name="connsiteX17" fmla="*/ 1305077 w 2553080"/>
              <a:gd name="connsiteY17" fmla="*/ 3383797 h 6858841"/>
              <a:gd name="connsiteX18" fmla="*/ 1046345 w 2553080"/>
              <a:gd name="connsiteY18" fmla="*/ 4338103 h 6858841"/>
              <a:gd name="connsiteX19" fmla="*/ 1175711 w 2553080"/>
              <a:gd name="connsiteY19" fmla="*/ 4562423 h 6858841"/>
              <a:gd name="connsiteX20" fmla="*/ 1390053 w 2553080"/>
              <a:gd name="connsiteY20" fmla="*/ 4462303 h 6858841"/>
              <a:gd name="connsiteX21" fmla="*/ 1390053 w 2553080"/>
              <a:gd name="connsiteY21" fmla="*/ 4461035 h 6858841"/>
              <a:gd name="connsiteX22" fmla="*/ 1731225 w 2553080"/>
              <a:gd name="connsiteY22" fmla="*/ 3188627 h 6858841"/>
              <a:gd name="connsiteX23" fmla="*/ 2553081 w 2553080"/>
              <a:gd name="connsiteY23" fmla="*/ 1267 h 6858841"/>
              <a:gd name="connsiteX24" fmla="*/ 2526446 w 2553080"/>
              <a:gd name="connsiteY24" fmla="*/ 0 h 6858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553080" h="6858841">
                <a:moveTo>
                  <a:pt x="2526446" y="0"/>
                </a:moveTo>
                <a:lnTo>
                  <a:pt x="1707127" y="3182290"/>
                </a:lnTo>
                <a:lnTo>
                  <a:pt x="1365955" y="4453431"/>
                </a:lnTo>
                <a:cubicBezTo>
                  <a:pt x="1332979" y="4523135"/>
                  <a:pt x="1255613" y="4558621"/>
                  <a:pt x="1182052" y="4538343"/>
                </a:cubicBezTo>
                <a:cubicBezTo>
                  <a:pt x="1098345" y="4515531"/>
                  <a:pt x="1047613" y="4428085"/>
                  <a:pt x="1070442" y="4344440"/>
                </a:cubicBezTo>
                <a:lnTo>
                  <a:pt x="1329175" y="3390133"/>
                </a:lnTo>
                <a:cubicBezTo>
                  <a:pt x="1341858" y="3343242"/>
                  <a:pt x="1335516" y="3293816"/>
                  <a:pt x="1311418" y="3250726"/>
                </a:cubicBezTo>
                <a:cubicBezTo>
                  <a:pt x="1287321" y="3207637"/>
                  <a:pt x="1248004" y="3177220"/>
                  <a:pt x="1199808" y="3164547"/>
                </a:cubicBezTo>
                <a:cubicBezTo>
                  <a:pt x="1102150" y="3137933"/>
                  <a:pt x="1000686" y="3196230"/>
                  <a:pt x="975320" y="3293816"/>
                </a:cubicBezTo>
                <a:lnTo>
                  <a:pt x="582148" y="4743652"/>
                </a:lnTo>
                <a:lnTo>
                  <a:pt x="5073" y="6842367"/>
                </a:lnTo>
                <a:cubicBezTo>
                  <a:pt x="5073" y="6842367"/>
                  <a:pt x="1268" y="6855040"/>
                  <a:pt x="0" y="6858842"/>
                </a:cubicBezTo>
                <a:lnTo>
                  <a:pt x="26634" y="6858842"/>
                </a:lnTo>
                <a:lnTo>
                  <a:pt x="607514" y="4751256"/>
                </a:lnTo>
                <a:lnTo>
                  <a:pt x="1000686" y="3301420"/>
                </a:lnTo>
                <a:cubicBezTo>
                  <a:pt x="1023515" y="3217775"/>
                  <a:pt x="1111028" y="3167082"/>
                  <a:pt x="1194735" y="3189894"/>
                </a:cubicBezTo>
                <a:cubicBezTo>
                  <a:pt x="1235321" y="3201300"/>
                  <a:pt x="1269565" y="3226647"/>
                  <a:pt x="1289857" y="3263399"/>
                </a:cubicBezTo>
                <a:cubicBezTo>
                  <a:pt x="1311418" y="3300152"/>
                  <a:pt x="1316492" y="3341975"/>
                  <a:pt x="1305077" y="3383797"/>
                </a:cubicBezTo>
                <a:lnTo>
                  <a:pt x="1046345" y="4338103"/>
                </a:lnTo>
                <a:cubicBezTo>
                  <a:pt x="1019710" y="4435689"/>
                  <a:pt x="1078052" y="4537076"/>
                  <a:pt x="1175711" y="4562423"/>
                </a:cubicBezTo>
                <a:cubicBezTo>
                  <a:pt x="1261955" y="4585235"/>
                  <a:pt x="1352004" y="4543413"/>
                  <a:pt x="1390053" y="4462303"/>
                </a:cubicBezTo>
                <a:lnTo>
                  <a:pt x="1390053" y="4461035"/>
                </a:lnTo>
                <a:lnTo>
                  <a:pt x="1731225" y="3188627"/>
                </a:lnTo>
                <a:lnTo>
                  <a:pt x="2553081" y="1267"/>
                </a:lnTo>
                <a:cubicBezTo>
                  <a:pt x="2544203" y="0"/>
                  <a:pt x="2535325" y="0"/>
                  <a:pt x="2526446" y="0"/>
                </a:cubicBezTo>
                <a:close/>
              </a:path>
            </a:pathLst>
          </a:custGeom>
          <a:solidFill>
            <a:schemeClr val="accent1"/>
          </a:solidFill>
          <a:ln w="91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2" name="Picture Placeholder 16">
            <a:extLst>
              <a:ext uri="{FF2B5EF4-FFF2-40B4-BE49-F238E27FC236}">
                <a16:creationId xmlns:a16="http://schemas.microsoft.com/office/drawing/2014/main" id="{975BC4BA-9975-51F8-E57C-13F46D94711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30930" r="30930"/>
          <a:stretch>
            <a:fillRect/>
          </a:stretch>
        </p:blipFill>
        <p:spPr>
          <a:xfrm>
            <a:off x="187015" y="97934"/>
            <a:ext cx="4775509" cy="6858000"/>
          </a:xfrm>
          <a:custGeom>
            <a:avLst/>
            <a:gdLst>
              <a:gd name="connsiteX0" fmla="*/ 0 w 6064250"/>
              <a:gd name="connsiteY0" fmla="*/ 0 h 6877051"/>
              <a:gd name="connsiteX1" fmla="*/ 606425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6064250"/>
              <a:gd name="connsiteY0" fmla="*/ 0 h 6877051"/>
              <a:gd name="connsiteX1" fmla="*/ 5840730 w 6064250"/>
              <a:gd name="connsiteY1" fmla="*/ 0 h 6877051"/>
              <a:gd name="connsiteX2" fmla="*/ 6064250 w 6064250"/>
              <a:gd name="connsiteY2" fmla="*/ 6877051 h 6877051"/>
              <a:gd name="connsiteX3" fmla="*/ 0 w 6064250"/>
              <a:gd name="connsiteY3" fmla="*/ 6877051 h 6877051"/>
              <a:gd name="connsiteX4" fmla="*/ 0 w 6064250"/>
              <a:gd name="connsiteY4" fmla="*/ 0 h 6877051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4028621 w 5840730"/>
              <a:gd name="connsiteY2" fmla="*/ 6887937 h 6887937"/>
              <a:gd name="connsiteX3" fmla="*/ 0 w 5840730"/>
              <a:gd name="connsiteY3" fmla="*/ 6877051 h 6887937"/>
              <a:gd name="connsiteX4" fmla="*/ 0 w 5840730"/>
              <a:gd name="connsiteY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028621 w 5840730"/>
              <a:gd name="connsiteY3" fmla="*/ 6887937 h 6887937"/>
              <a:gd name="connsiteX4" fmla="*/ 0 w 5840730"/>
              <a:gd name="connsiteY4" fmla="*/ 6877051 h 6887937"/>
              <a:gd name="connsiteX5" fmla="*/ 0 w 5840730"/>
              <a:gd name="connsiteY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028621 w 5840730"/>
              <a:gd name="connsiteY4" fmla="*/ 6887937 h 6887937"/>
              <a:gd name="connsiteX5" fmla="*/ 0 w 5840730"/>
              <a:gd name="connsiteY5" fmla="*/ 6877051 h 6887937"/>
              <a:gd name="connsiteX6" fmla="*/ 0 w 5840730"/>
              <a:gd name="connsiteY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785360 w 5840730"/>
              <a:gd name="connsiteY4" fmla="*/ 3926535 h 6887937"/>
              <a:gd name="connsiteX5" fmla="*/ 4028621 w 5840730"/>
              <a:gd name="connsiteY5" fmla="*/ 6887937 h 6887937"/>
              <a:gd name="connsiteX6" fmla="*/ 0 w 5840730"/>
              <a:gd name="connsiteY6" fmla="*/ 6877051 h 6887937"/>
              <a:gd name="connsiteX7" fmla="*/ 0 w 5840730"/>
              <a:gd name="connsiteY7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91100 w 5840730"/>
              <a:gd name="connsiteY3" fmla="*/ 313405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22520 w 5840730"/>
              <a:gd name="connsiteY4" fmla="*/ 3415995 h 6887937"/>
              <a:gd name="connsiteX5" fmla="*/ 4785360 w 5840730"/>
              <a:gd name="connsiteY5" fmla="*/ 3926535 h 6887937"/>
              <a:gd name="connsiteX6" fmla="*/ 4028621 w 5840730"/>
              <a:gd name="connsiteY6" fmla="*/ 6887937 h 6887937"/>
              <a:gd name="connsiteX7" fmla="*/ 0 w 5840730"/>
              <a:gd name="connsiteY7" fmla="*/ 6877051 h 6887937"/>
              <a:gd name="connsiteX8" fmla="*/ 0 w 5840730"/>
              <a:gd name="connsiteY8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22520 w 5840730"/>
              <a:gd name="connsiteY5" fmla="*/ 3415995 h 6887937"/>
              <a:gd name="connsiteX6" fmla="*/ 4785360 w 5840730"/>
              <a:gd name="connsiteY6" fmla="*/ 3926535 h 6887937"/>
              <a:gd name="connsiteX7" fmla="*/ 4028621 w 5840730"/>
              <a:gd name="connsiteY7" fmla="*/ 6887937 h 6887937"/>
              <a:gd name="connsiteX8" fmla="*/ 0 w 5840730"/>
              <a:gd name="connsiteY8" fmla="*/ 6877051 h 6887937"/>
              <a:gd name="connsiteX9" fmla="*/ 0 w 5840730"/>
              <a:gd name="connsiteY9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4922520 w 5840730"/>
              <a:gd name="connsiteY6" fmla="*/ 3415995 h 6887937"/>
              <a:gd name="connsiteX7" fmla="*/ 4785360 w 5840730"/>
              <a:gd name="connsiteY7" fmla="*/ 3926535 h 6887937"/>
              <a:gd name="connsiteX8" fmla="*/ 4028621 w 5840730"/>
              <a:gd name="connsiteY8" fmla="*/ 6887937 h 6887937"/>
              <a:gd name="connsiteX9" fmla="*/ 0 w 5840730"/>
              <a:gd name="connsiteY9" fmla="*/ 6877051 h 6887937"/>
              <a:gd name="connsiteX10" fmla="*/ 0 w 5840730"/>
              <a:gd name="connsiteY10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922520 w 5840730"/>
              <a:gd name="connsiteY7" fmla="*/ 341599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457700 w 5840730"/>
              <a:gd name="connsiteY7" fmla="*/ 3842715 h 6887937"/>
              <a:gd name="connsiteX8" fmla="*/ 4785360 w 5840730"/>
              <a:gd name="connsiteY8" fmla="*/ 3926535 h 6887937"/>
              <a:gd name="connsiteX9" fmla="*/ 4028621 w 5840730"/>
              <a:gd name="connsiteY9" fmla="*/ 6887937 h 6887937"/>
              <a:gd name="connsiteX10" fmla="*/ 0 w 5840730"/>
              <a:gd name="connsiteY10" fmla="*/ 6877051 h 6887937"/>
              <a:gd name="connsiteX11" fmla="*/ 0 w 5840730"/>
              <a:gd name="connsiteY11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655820 w 5840730"/>
              <a:gd name="connsiteY5" fmla="*/ 1770075 h 6887937"/>
              <a:gd name="connsiteX6" fmla="*/ 3901440 w 5840730"/>
              <a:gd name="connsiteY6" fmla="*/ 4696155 h 6887937"/>
              <a:gd name="connsiteX7" fmla="*/ 4213860 w 5840730"/>
              <a:gd name="connsiteY7" fmla="*/ 4757115 h 6887937"/>
              <a:gd name="connsiteX8" fmla="*/ 4457700 w 5840730"/>
              <a:gd name="connsiteY8" fmla="*/ 3842715 h 6887937"/>
              <a:gd name="connsiteX9" fmla="*/ 4785360 w 5840730"/>
              <a:gd name="connsiteY9" fmla="*/ 3926535 h 6887937"/>
              <a:gd name="connsiteX10" fmla="*/ 4028621 w 5840730"/>
              <a:gd name="connsiteY10" fmla="*/ 6887937 h 6887937"/>
              <a:gd name="connsiteX11" fmla="*/ 0 w 5840730"/>
              <a:gd name="connsiteY11" fmla="*/ 6877051 h 6887937"/>
              <a:gd name="connsiteX12" fmla="*/ 0 w 5840730"/>
              <a:gd name="connsiteY12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937760 w 5840730"/>
              <a:gd name="connsiteY5" fmla="*/ 16100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95850 w 5840730"/>
              <a:gd name="connsiteY5" fmla="*/ 160243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5006340 w 5840730"/>
              <a:gd name="connsiteY4" fmla="*/ 182341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94910 w 5840730"/>
              <a:gd name="connsiteY4" fmla="*/ 185770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56810 w 5840730"/>
              <a:gd name="connsiteY4" fmla="*/ 186532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754880 w 5840730"/>
              <a:gd name="connsiteY3" fmla="*/ 2692095 h 6887937"/>
              <a:gd name="connsiteX4" fmla="*/ 4979670 w 5840730"/>
              <a:gd name="connsiteY4" fmla="*/ 1846275 h 6887937"/>
              <a:gd name="connsiteX5" fmla="*/ 4872990 w 5840730"/>
              <a:gd name="connsiteY5" fmla="*/ 1571955 h 6887937"/>
              <a:gd name="connsiteX6" fmla="*/ 4655820 w 5840730"/>
              <a:gd name="connsiteY6" fmla="*/ 1770075 h 6887937"/>
              <a:gd name="connsiteX7" fmla="*/ 3901440 w 5840730"/>
              <a:gd name="connsiteY7" fmla="*/ 4696155 h 6887937"/>
              <a:gd name="connsiteX8" fmla="*/ 4213860 w 5840730"/>
              <a:gd name="connsiteY8" fmla="*/ 4757115 h 6887937"/>
              <a:gd name="connsiteX9" fmla="*/ 4457700 w 5840730"/>
              <a:gd name="connsiteY9" fmla="*/ 3842715 h 6887937"/>
              <a:gd name="connsiteX10" fmla="*/ 4785360 w 5840730"/>
              <a:gd name="connsiteY10" fmla="*/ 3926535 h 6887937"/>
              <a:gd name="connsiteX11" fmla="*/ 4028621 w 5840730"/>
              <a:gd name="connsiteY11" fmla="*/ 6887937 h 6887937"/>
              <a:gd name="connsiteX12" fmla="*/ 0 w 5840730"/>
              <a:gd name="connsiteY12" fmla="*/ 6877051 h 6887937"/>
              <a:gd name="connsiteX13" fmla="*/ 0 w 5840730"/>
              <a:gd name="connsiteY13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933950 w 5840730"/>
              <a:gd name="connsiteY3" fmla="*/ 273781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61560 w 5840730"/>
              <a:gd name="connsiteY3" fmla="*/ 29435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42510 w 5840730"/>
              <a:gd name="connsiteY3" fmla="*/ 301975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85360 w 5840730"/>
              <a:gd name="connsiteY11" fmla="*/ 3926535 h 6887937"/>
              <a:gd name="connsiteX12" fmla="*/ 4028621 w 5840730"/>
              <a:gd name="connsiteY12" fmla="*/ 6887937 h 6887937"/>
              <a:gd name="connsiteX13" fmla="*/ 0 w 5840730"/>
              <a:gd name="connsiteY13" fmla="*/ 6877051 h 6887937"/>
              <a:gd name="connsiteX14" fmla="*/ 0 w 5840730"/>
              <a:gd name="connsiteY14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560570 w 5840730"/>
              <a:gd name="connsiteY11" fmla="*/ 412084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709160 w 5840730"/>
              <a:gd name="connsiteY11" fmla="*/ 363316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4213860 w 5840730"/>
              <a:gd name="connsiteY9" fmla="*/ 4757115 h 6887937"/>
              <a:gd name="connsiteX10" fmla="*/ 4457700 w 5840730"/>
              <a:gd name="connsiteY10" fmla="*/ 3842715 h 6887937"/>
              <a:gd name="connsiteX11" fmla="*/ 4686300 w 5840730"/>
              <a:gd name="connsiteY11" fmla="*/ 3713175 h 6887937"/>
              <a:gd name="connsiteX12" fmla="*/ 4785360 w 5840730"/>
              <a:gd name="connsiteY12" fmla="*/ 3926535 h 6887937"/>
              <a:gd name="connsiteX13" fmla="*/ 4028621 w 5840730"/>
              <a:gd name="connsiteY13" fmla="*/ 6887937 h 6887937"/>
              <a:gd name="connsiteX14" fmla="*/ 0 w 5840730"/>
              <a:gd name="connsiteY14" fmla="*/ 6877051 h 6887937"/>
              <a:gd name="connsiteX15" fmla="*/ 0 w 5840730"/>
              <a:gd name="connsiteY15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901440 w 5840730"/>
              <a:gd name="connsiteY8" fmla="*/ 469615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  <a:gd name="connsiteX0" fmla="*/ 0 w 5840730"/>
              <a:gd name="connsiteY0" fmla="*/ 0 h 6887937"/>
              <a:gd name="connsiteX1" fmla="*/ 5840730 w 5840730"/>
              <a:gd name="connsiteY1" fmla="*/ 0 h 6887937"/>
              <a:gd name="connsiteX2" fmla="*/ 5090160 w 5840730"/>
              <a:gd name="connsiteY2" fmla="*/ 2775915 h 6887937"/>
              <a:gd name="connsiteX3" fmla="*/ 4853940 w 5840730"/>
              <a:gd name="connsiteY3" fmla="*/ 2962605 h 6887937"/>
              <a:gd name="connsiteX4" fmla="*/ 4754880 w 5840730"/>
              <a:gd name="connsiteY4" fmla="*/ 2692095 h 6887937"/>
              <a:gd name="connsiteX5" fmla="*/ 4979670 w 5840730"/>
              <a:gd name="connsiteY5" fmla="*/ 1846275 h 6887937"/>
              <a:gd name="connsiteX6" fmla="*/ 4872990 w 5840730"/>
              <a:gd name="connsiteY6" fmla="*/ 1571955 h 6887937"/>
              <a:gd name="connsiteX7" fmla="*/ 4655820 w 5840730"/>
              <a:gd name="connsiteY7" fmla="*/ 1770075 h 6887937"/>
              <a:gd name="connsiteX8" fmla="*/ 3893820 w 5840730"/>
              <a:gd name="connsiteY8" fmla="*/ 4688535 h 6887937"/>
              <a:gd name="connsiteX9" fmla="*/ 3992880 w 5840730"/>
              <a:gd name="connsiteY9" fmla="*/ 4905705 h 6887937"/>
              <a:gd name="connsiteX10" fmla="*/ 4213860 w 5840730"/>
              <a:gd name="connsiteY10" fmla="*/ 4757115 h 6887937"/>
              <a:gd name="connsiteX11" fmla="*/ 4457700 w 5840730"/>
              <a:gd name="connsiteY11" fmla="*/ 3842715 h 6887937"/>
              <a:gd name="connsiteX12" fmla="*/ 4686300 w 5840730"/>
              <a:gd name="connsiteY12" fmla="*/ 3713175 h 6887937"/>
              <a:gd name="connsiteX13" fmla="*/ 4785360 w 5840730"/>
              <a:gd name="connsiteY13" fmla="*/ 3926535 h 6887937"/>
              <a:gd name="connsiteX14" fmla="*/ 4028621 w 5840730"/>
              <a:gd name="connsiteY14" fmla="*/ 6887937 h 6887937"/>
              <a:gd name="connsiteX15" fmla="*/ 0 w 5840730"/>
              <a:gd name="connsiteY15" fmla="*/ 6877051 h 6887937"/>
              <a:gd name="connsiteX16" fmla="*/ 0 w 5840730"/>
              <a:gd name="connsiteY16" fmla="*/ 0 h 6887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840730" h="6887937">
                <a:moveTo>
                  <a:pt x="0" y="0"/>
                </a:moveTo>
                <a:lnTo>
                  <a:pt x="5840730" y="0"/>
                </a:lnTo>
                <a:lnTo>
                  <a:pt x="5090160" y="2775915"/>
                </a:lnTo>
                <a:cubicBezTo>
                  <a:pt x="5057140" y="2883865"/>
                  <a:pt x="5020310" y="2976575"/>
                  <a:pt x="4853940" y="2962605"/>
                </a:cubicBezTo>
                <a:cubicBezTo>
                  <a:pt x="4668520" y="2845765"/>
                  <a:pt x="4761230" y="2747975"/>
                  <a:pt x="4754880" y="2692095"/>
                </a:cubicBezTo>
                <a:cubicBezTo>
                  <a:pt x="4845050" y="2355545"/>
                  <a:pt x="4904740" y="2121865"/>
                  <a:pt x="4979670" y="1846275"/>
                </a:cubicBezTo>
                <a:cubicBezTo>
                  <a:pt x="5021580" y="1687525"/>
                  <a:pt x="4996180" y="1615135"/>
                  <a:pt x="4872990" y="1571955"/>
                </a:cubicBezTo>
                <a:cubicBezTo>
                  <a:pt x="4738370" y="1563065"/>
                  <a:pt x="4699000" y="1597355"/>
                  <a:pt x="4655820" y="1770075"/>
                </a:cubicBezTo>
                <a:cubicBezTo>
                  <a:pt x="4671060" y="1858975"/>
                  <a:pt x="3878580" y="4599635"/>
                  <a:pt x="3893820" y="4688535"/>
                </a:cubicBezTo>
                <a:cubicBezTo>
                  <a:pt x="3858895" y="4824425"/>
                  <a:pt x="3925570" y="4880305"/>
                  <a:pt x="3992880" y="4905705"/>
                </a:cubicBezTo>
                <a:cubicBezTo>
                  <a:pt x="4102100" y="4904435"/>
                  <a:pt x="4158615" y="4917135"/>
                  <a:pt x="4213860" y="4757115"/>
                </a:cubicBezTo>
                <a:lnTo>
                  <a:pt x="4457700" y="3842715"/>
                </a:lnTo>
                <a:cubicBezTo>
                  <a:pt x="4481830" y="3756355"/>
                  <a:pt x="4555490" y="3692855"/>
                  <a:pt x="4686300" y="3713175"/>
                </a:cubicBezTo>
                <a:cubicBezTo>
                  <a:pt x="4829810" y="3791915"/>
                  <a:pt x="4782820" y="3882085"/>
                  <a:pt x="4785360" y="3926535"/>
                </a:cubicBezTo>
                <a:lnTo>
                  <a:pt x="4028621" y="6887937"/>
                </a:lnTo>
                <a:lnTo>
                  <a:pt x="0" y="6877051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</p:spPr>
      </p:pic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C6B6DF68-F5BF-8E45-AECD-9D89B42FED0D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/>
          <a:srcRect l="5424" r="5424"/>
          <a:stretch>
            <a:fillRect/>
          </a:stretch>
        </p:blipFill>
        <p:spPr>
          <a:xfrm>
            <a:off x="-42943" y="-2138"/>
            <a:ext cx="5840730" cy="6862275"/>
          </a:xfrm>
        </p:spPr>
      </p:pic>
      <p:sp>
        <p:nvSpPr>
          <p:cNvPr id="15" name="Text Placeholder 96">
            <a:extLst>
              <a:ext uri="{FF2B5EF4-FFF2-40B4-BE49-F238E27FC236}">
                <a16:creationId xmlns:a16="http://schemas.microsoft.com/office/drawing/2014/main" id="{CDA50ACC-0E6E-02D6-03E8-7CE8BBEABC2C}"/>
              </a:ext>
            </a:extLst>
          </p:cNvPr>
          <p:cNvSpPr txBox="1">
            <a:spLocks/>
          </p:cNvSpPr>
          <p:nvPr/>
        </p:nvSpPr>
        <p:spPr>
          <a:xfrm>
            <a:off x="-1" y="10318"/>
            <a:ext cx="5229225" cy="3238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6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01168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28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9808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solidFill>
                  <a:srgbClr val="FFFF00"/>
                </a:solidFill>
              </a:rPr>
              <a:t>Universitas </a:t>
            </a:r>
            <a:r>
              <a:rPr lang="en-US" sz="1800" dirty="0" err="1">
                <a:solidFill>
                  <a:srgbClr val="FFFF00"/>
                </a:solidFill>
              </a:rPr>
              <a:t>Sembilanbelas</a:t>
            </a:r>
            <a:r>
              <a:rPr lang="en-US" sz="1800" dirty="0">
                <a:solidFill>
                  <a:srgbClr val="FFFF00"/>
                </a:solidFill>
              </a:rPr>
              <a:t> November </a:t>
            </a:r>
            <a:r>
              <a:rPr lang="en-US" sz="1800" dirty="0" err="1">
                <a:solidFill>
                  <a:srgbClr val="FFFF00"/>
                </a:solidFill>
              </a:rPr>
              <a:t>Kolaka</a:t>
            </a:r>
            <a:endParaRPr lang="en-US" sz="1800" dirty="0">
              <a:solidFill>
                <a:srgbClr val="FFFF00"/>
              </a:solidFill>
            </a:endParaRPr>
          </a:p>
        </p:txBody>
      </p:sp>
      <p:sp>
        <p:nvSpPr>
          <p:cNvPr id="3" name="Title 94">
            <a:extLst>
              <a:ext uri="{FF2B5EF4-FFF2-40B4-BE49-F238E27FC236}">
                <a16:creationId xmlns:a16="http://schemas.microsoft.com/office/drawing/2014/main" id="{5E6C9A56-4773-49C3-64D0-393F95EC08A9}"/>
              </a:ext>
            </a:extLst>
          </p:cNvPr>
          <p:cNvSpPr txBox="1">
            <a:spLocks/>
          </p:cNvSpPr>
          <p:nvPr/>
        </p:nvSpPr>
        <p:spPr>
          <a:xfrm>
            <a:off x="6106265" y="1798291"/>
            <a:ext cx="4813916" cy="15555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Introdaction</a:t>
            </a:r>
            <a:endParaRPr lang="en-US" dirty="0"/>
          </a:p>
        </p:txBody>
      </p:sp>
      <p:sp>
        <p:nvSpPr>
          <p:cNvPr id="9" name="Title 94">
            <a:extLst>
              <a:ext uri="{FF2B5EF4-FFF2-40B4-BE49-F238E27FC236}">
                <a16:creationId xmlns:a16="http://schemas.microsoft.com/office/drawing/2014/main" id="{7643F50D-950F-5A7E-722A-79E4F5D31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62959" y="-76021"/>
            <a:ext cx="4929041" cy="820377"/>
          </a:xfrm>
        </p:spPr>
        <p:txBody>
          <a:bodyPr>
            <a:normAutofit/>
          </a:bodyPr>
          <a:lstStyle/>
          <a:p>
            <a:r>
              <a:rPr lang="en-ID" sz="3600" b="1" dirty="0">
                <a:solidFill>
                  <a:srgbClr val="CC6600"/>
                </a:solidFill>
              </a:rPr>
              <a:t>Computers and Society</a:t>
            </a:r>
            <a:endParaRPr lang="en-US" sz="3600" b="1" dirty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979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9452219-785E-4657-C5F4-A53FEF2EB0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70326" y="1679216"/>
            <a:ext cx="4786877" cy="1518315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F90D79-5C58-F576-D2D0-3F4F1822E7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970326" y="3748958"/>
            <a:ext cx="4786878" cy="225801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Please send all questions to:mardianto.usn88@gmail.com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6A8DFC8D-4AE6-170E-C27A-DA97EBD7DC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059704" y="0"/>
            <a:ext cx="2928883" cy="6871447"/>
            <a:chOff x="4059704" y="0"/>
            <a:chExt cx="2928883" cy="6871447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F966C9E-A9A2-BF8C-EDCB-B7F6AE51C425}"/>
                </a:ext>
              </a:extLst>
            </p:cNvPr>
            <p:cNvSpPr/>
            <p:nvPr/>
          </p:nvSpPr>
          <p:spPr>
            <a:xfrm rot="10800000">
              <a:off x="4443586" y="5022"/>
              <a:ext cx="2545001" cy="6837172"/>
            </a:xfrm>
            <a:custGeom>
              <a:avLst/>
              <a:gdLst>
                <a:gd name="connsiteX0" fmla="*/ 2518452 w 2545001"/>
                <a:gd name="connsiteY0" fmla="*/ 0 h 6837172"/>
                <a:gd name="connsiteX1" fmla="*/ 1701725 w 2545001"/>
                <a:gd name="connsiteY1" fmla="*/ 3172236 h 6837172"/>
                <a:gd name="connsiteX2" fmla="*/ 1361633 w 2545001"/>
                <a:gd name="connsiteY2" fmla="*/ 4439362 h 6837172"/>
                <a:gd name="connsiteX3" fmla="*/ 1178312 w 2545001"/>
                <a:gd name="connsiteY3" fmla="*/ 4524005 h 6837172"/>
                <a:gd name="connsiteX4" fmla="*/ 1067055 w 2545001"/>
                <a:gd name="connsiteY4" fmla="*/ 4330715 h 6837172"/>
                <a:gd name="connsiteX5" fmla="*/ 1324969 w 2545001"/>
                <a:gd name="connsiteY5" fmla="*/ 3379423 h 6837172"/>
                <a:gd name="connsiteX6" fmla="*/ 1307268 w 2545001"/>
                <a:gd name="connsiteY6" fmla="*/ 3240456 h 6837172"/>
                <a:gd name="connsiteX7" fmla="*/ 1196012 w 2545001"/>
                <a:gd name="connsiteY7" fmla="*/ 3154549 h 6837172"/>
                <a:gd name="connsiteX8" fmla="*/ 972233 w 2545001"/>
                <a:gd name="connsiteY8" fmla="*/ 3283409 h 6837172"/>
                <a:gd name="connsiteX9" fmla="*/ 580306 w 2545001"/>
                <a:gd name="connsiteY9" fmla="*/ 4728666 h 6837172"/>
                <a:gd name="connsiteX10" fmla="*/ 5057 w 2545001"/>
                <a:gd name="connsiteY10" fmla="*/ 6820750 h 6837172"/>
                <a:gd name="connsiteX11" fmla="*/ 0 w 2545001"/>
                <a:gd name="connsiteY11" fmla="*/ 6837173 h 6837172"/>
                <a:gd name="connsiteX12" fmla="*/ 26550 w 2545001"/>
                <a:gd name="connsiteY12" fmla="*/ 6837173 h 6837172"/>
                <a:gd name="connsiteX13" fmla="*/ 605591 w 2545001"/>
                <a:gd name="connsiteY13" fmla="*/ 4736246 h 6837172"/>
                <a:gd name="connsiteX14" fmla="*/ 997519 w 2545001"/>
                <a:gd name="connsiteY14" fmla="*/ 3290990 h 6837172"/>
                <a:gd name="connsiteX15" fmla="*/ 1190954 w 2545001"/>
                <a:gd name="connsiteY15" fmla="*/ 3179816 h 6837172"/>
                <a:gd name="connsiteX16" fmla="*/ 1285776 w 2545001"/>
                <a:gd name="connsiteY16" fmla="*/ 3253089 h 6837172"/>
                <a:gd name="connsiteX17" fmla="*/ 1300947 w 2545001"/>
                <a:gd name="connsiteY17" fmla="*/ 3373106 h 6837172"/>
                <a:gd name="connsiteX18" fmla="*/ 1043033 w 2545001"/>
                <a:gd name="connsiteY18" fmla="*/ 4324398 h 6837172"/>
                <a:gd name="connsiteX19" fmla="*/ 1171990 w 2545001"/>
                <a:gd name="connsiteY19" fmla="*/ 4548009 h 6837172"/>
                <a:gd name="connsiteX20" fmla="*/ 1385654 w 2545001"/>
                <a:gd name="connsiteY20" fmla="*/ 4448205 h 6837172"/>
                <a:gd name="connsiteX21" fmla="*/ 1385654 w 2545001"/>
                <a:gd name="connsiteY21" fmla="*/ 4446942 h 6837172"/>
                <a:gd name="connsiteX22" fmla="*/ 1725746 w 2545001"/>
                <a:gd name="connsiteY22" fmla="*/ 3178553 h 6837172"/>
                <a:gd name="connsiteX23" fmla="*/ 2545002 w 2545001"/>
                <a:gd name="connsiteY23" fmla="*/ 1263 h 6837172"/>
                <a:gd name="connsiteX24" fmla="*/ 2518452 w 2545001"/>
                <a:gd name="connsiteY24" fmla="*/ 0 h 6837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545001" h="6837172">
                  <a:moveTo>
                    <a:pt x="2518452" y="0"/>
                  </a:moveTo>
                  <a:lnTo>
                    <a:pt x="1701725" y="3172236"/>
                  </a:lnTo>
                  <a:lnTo>
                    <a:pt x="1361633" y="4439362"/>
                  </a:lnTo>
                  <a:cubicBezTo>
                    <a:pt x="1328761" y="4508845"/>
                    <a:pt x="1251640" y="4544219"/>
                    <a:pt x="1178312" y="4524005"/>
                  </a:cubicBezTo>
                  <a:cubicBezTo>
                    <a:pt x="1094869" y="4501265"/>
                    <a:pt x="1044298" y="4414095"/>
                    <a:pt x="1067055" y="4330715"/>
                  </a:cubicBezTo>
                  <a:lnTo>
                    <a:pt x="1324969" y="3379423"/>
                  </a:lnTo>
                  <a:cubicBezTo>
                    <a:pt x="1337611" y="3332679"/>
                    <a:pt x="1331290" y="3283409"/>
                    <a:pt x="1307268" y="3240456"/>
                  </a:cubicBezTo>
                  <a:cubicBezTo>
                    <a:pt x="1283247" y="3197503"/>
                    <a:pt x="1244054" y="3167183"/>
                    <a:pt x="1196012" y="3154549"/>
                  </a:cubicBezTo>
                  <a:cubicBezTo>
                    <a:pt x="1098662" y="3128019"/>
                    <a:pt x="997519" y="3186133"/>
                    <a:pt x="972233" y="3283409"/>
                  </a:cubicBezTo>
                  <a:lnTo>
                    <a:pt x="580306" y="4728666"/>
                  </a:lnTo>
                  <a:lnTo>
                    <a:pt x="5057" y="6820750"/>
                  </a:lnTo>
                  <a:cubicBezTo>
                    <a:pt x="5057" y="6820750"/>
                    <a:pt x="1264" y="6833383"/>
                    <a:pt x="0" y="6837173"/>
                  </a:cubicBezTo>
                  <a:lnTo>
                    <a:pt x="26550" y="6837173"/>
                  </a:lnTo>
                  <a:lnTo>
                    <a:pt x="605591" y="4736246"/>
                  </a:lnTo>
                  <a:lnTo>
                    <a:pt x="997519" y="3290990"/>
                  </a:lnTo>
                  <a:cubicBezTo>
                    <a:pt x="1020276" y="3207609"/>
                    <a:pt x="1107512" y="3157076"/>
                    <a:pt x="1190954" y="3179816"/>
                  </a:cubicBezTo>
                  <a:cubicBezTo>
                    <a:pt x="1231411" y="3191186"/>
                    <a:pt x="1265547" y="3216453"/>
                    <a:pt x="1285776" y="3253089"/>
                  </a:cubicBezTo>
                  <a:cubicBezTo>
                    <a:pt x="1307268" y="3289726"/>
                    <a:pt x="1312326" y="3331416"/>
                    <a:pt x="1300947" y="3373106"/>
                  </a:cubicBezTo>
                  <a:lnTo>
                    <a:pt x="1043033" y="4324398"/>
                  </a:lnTo>
                  <a:cubicBezTo>
                    <a:pt x="1016483" y="4421675"/>
                    <a:pt x="1074640" y="4522742"/>
                    <a:pt x="1171990" y="4548009"/>
                  </a:cubicBezTo>
                  <a:cubicBezTo>
                    <a:pt x="1257961" y="4570749"/>
                    <a:pt x="1347725" y="4529059"/>
                    <a:pt x="1385654" y="4448205"/>
                  </a:cubicBezTo>
                  <a:lnTo>
                    <a:pt x="1385654" y="4446942"/>
                  </a:lnTo>
                  <a:lnTo>
                    <a:pt x="1725746" y="3178553"/>
                  </a:lnTo>
                  <a:lnTo>
                    <a:pt x="2545002" y="1263"/>
                  </a:lnTo>
                  <a:cubicBezTo>
                    <a:pt x="2536151" y="0"/>
                    <a:pt x="2527302" y="0"/>
                    <a:pt x="2518452" y="0"/>
                  </a:cubicBezTo>
                  <a:close/>
                </a:path>
              </a:pathLst>
            </a:custGeom>
            <a:solidFill>
              <a:schemeClr val="accent1"/>
            </a:solidFill>
            <a:ln w="126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33BC35A-F255-48AA-48B8-D6561A6FAB9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059704" y="0"/>
              <a:ext cx="1822122" cy="6871447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A8990634-F293-7278-9FB9-E4E79D08FD7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404" r="4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99485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4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E2EA33AE-2E4E-2AD0-7AAD-FF06CBACB6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15541" y="715654"/>
            <a:ext cx="4786877" cy="1518315"/>
          </a:xfrm>
        </p:spPr>
        <p:txBody>
          <a:bodyPr/>
          <a:lstStyle/>
          <a:p>
            <a:r>
              <a:rPr lang="en-US" dirty="0"/>
              <a:t>Ruang </a:t>
            </a:r>
            <a:r>
              <a:rPr lang="en-US" dirty="0" err="1"/>
              <a:t>Lingkup</a:t>
            </a:r>
            <a:endParaRPr lang="en-US" dirty="0"/>
          </a:p>
        </p:txBody>
      </p:sp>
      <p:sp>
        <p:nvSpPr>
          <p:cNvPr id="14" name="Subtitle 13">
            <a:extLst>
              <a:ext uri="{FF2B5EF4-FFF2-40B4-BE49-F238E27FC236}">
                <a16:creationId xmlns:a16="http://schemas.microsoft.com/office/drawing/2014/main" id="{BA498B66-C42E-029B-6F9F-FF45F4C14B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05708" y="2431478"/>
            <a:ext cx="4786877" cy="645098"/>
          </a:xfrm>
        </p:spPr>
        <p:txBody>
          <a:bodyPr/>
          <a:lstStyle/>
          <a:p>
            <a:r>
              <a:rPr lang="en-US" dirty="0"/>
              <a:t>I will discuss this material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3B8BFA9-FBE9-EDA2-FBB1-C2B55CD7C82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72225" y="3348617"/>
            <a:ext cx="5200649" cy="2109208"/>
          </a:xfrm>
        </p:spPr>
        <p:txBody>
          <a:bodyPr>
            <a:normAutofit/>
          </a:bodyPr>
          <a:lstStyle/>
          <a:p>
            <a:r>
              <a:rPr lang="en-ID" dirty="0" err="1"/>
              <a:t>Definisi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 dan </a:t>
            </a:r>
            <a:r>
              <a:rPr lang="en-ID" dirty="0" err="1"/>
              <a:t>masyarakat</a:t>
            </a:r>
            <a:r>
              <a:rPr lang="en-ID" dirty="0"/>
              <a:t> </a:t>
            </a:r>
          </a:p>
          <a:p>
            <a:r>
              <a:rPr lang="en-ID" dirty="0" err="1"/>
              <a:t>Hubungan</a:t>
            </a:r>
            <a:r>
              <a:rPr lang="en-ID" dirty="0"/>
              <a:t> timbal </a:t>
            </a:r>
            <a:r>
              <a:rPr lang="en-ID" dirty="0" err="1"/>
              <a:t>balik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</a:t>
            </a:r>
          </a:p>
          <a:p>
            <a:r>
              <a:rPr lang="en-ID" dirty="0"/>
              <a:t>Peran </a:t>
            </a:r>
            <a:r>
              <a:rPr lang="en-ID" dirty="0" err="1"/>
              <a:t>komputer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peradaban</a:t>
            </a:r>
            <a:r>
              <a:rPr lang="en-ID" dirty="0"/>
              <a:t> modern </a:t>
            </a:r>
          </a:p>
          <a:p>
            <a:r>
              <a:rPr lang="en-ID" dirty="0"/>
              <a:t>Ruang </a:t>
            </a:r>
            <a:r>
              <a:rPr lang="en-ID" dirty="0" err="1"/>
              <a:t>lingkup</a:t>
            </a:r>
            <a:r>
              <a:rPr lang="en-ID" dirty="0"/>
              <a:t> </a:t>
            </a:r>
            <a:r>
              <a:rPr lang="en-ID" dirty="0" err="1"/>
              <a:t>kajian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 dan </a:t>
            </a:r>
            <a:r>
              <a:rPr lang="en-ID" dirty="0" err="1"/>
              <a:t>masyarakat</a:t>
            </a:r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73E677C-B30B-9361-1557-EE90A7448E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2929081" y="0"/>
            <a:ext cx="1822122" cy="6871447"/>
          </a:xfrm>
          <a:prstGeom prst="line">
            <a:avLst/>
          </a:prstGeom>
          <a:ln w="222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9511001-6F2E-D16C-C5A6-4486407F67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0800000">
            <a:off x="3498189" y="17722"/>
            <a:ext cx="2545001" cy="6837172"/>
          </a:xfrm>
          <a:custGeom>
            <a:avLst/>
            <a:gdLst>
              <a:gd name="connsiteX0" fmla="*/ 2518452 w 2545001"/>
              <a:gd name="connsiteY0" fmla="*/ 0 h 6837172"/>
              <a:gd name="connsiteX1" fmla="*/ 1701725 w 2545001"/>
              <a:gd name="connsiteY1" fmla="*/ 3172236 h 6837172"/>
              <a:gd name="connsiteX2" fmla="*/ 1361633 w 2545001"/>
              <a:gd name="connsiteY2" fmla="*/ 4439362 h 6837172"/>
              <a:gd name="connsiteX3" fmla="*/ 1178312 w 2545001"/>
              <a:gd name="connsiteY3" fmla="*/ 4524005 h 6837172"/>
              <a:gd name="connsiteX4" fmla="*/ 1067055 w 2545001"/>
              <a:gd name="connsiteY4" fmla="*/ 4330715 h 6837172"/>
              <a:gd name="connsiteX5" fmla="*/ 1324969 w 2545001"/>
              <a:gd name="connsiteY5" fmla="*/ 3379423 h 6837172"/>
              <a:gd name="connsiteX6" fmla="*/ 1307268 w 2545001"/>
              <a:gd name="connsiteY6" fmla="*/ 3240456 h 6837172"/>
              <a:gd name="connsiteX7" fmla="*/ 1196012 w 2545001"/>
              <a:gd name="connsiteY7" fmla="*/ 3154549 h 6837172"/>
              <a:gd name="connsiteX8" fmla="*/ 972233 w 2545001"/>
              <a:gd name="connsiteY8" fmla="*/ 3283409 h 6837172"/>
              <a:gd name="connsiteX9" fmla="*/ 580306 w 2545001"/>
              <a:gd name="connsiteY9" fmla="*/ 4728666 h 6837172"/>
              <a:gd name="connsiteX10" fmla="*/ 5057 w 2545001"/>
              <a:gd name="connsiteY10" fmla="*/ 6820750 h 6837172"/>
              <a:gd name="connsiteX11" fmla="*/ 0 w 2545001"/>
              <a:gd name="connsiteY11" fmla="*/ 6837173 h 6837172"/>
              <a:gd name="connsiteX12" fmla="*/ 26550 w 2545001"/>
              <a:gd name="connsiteY12" fmla="*/ 6837173 h 6837172"/>
              <a:gd name="connsiteX13" fmla="*/ 605591 w 2545001"/>
              <a:gd name="connsiteY13" fmla="*/ 4736246 h 6837172"/>
              <a:gd name="connsiteX14" fmla="*/ 997519 w 2545001"/>
              <a:gd name="connsiteY14" fmla="*/ 3290990 h 6837172"/>
              <a:gd name="connsiteX15" fmla="*/ 1190954 w 2545001"/>
              <a:gd name="connsiteY15" fmla="*/ 3179816 h 6837172"/>
              <a:gd name="connsiteX16" fmla="*/ 1285776 w 2545001"/>
              <a:gd name="connsiteY16" fmla="*/ 3253089 h 6837172"/>
              <a:gd name="connsiteX17" fmla="*/ 1300947 w 2545001"/>
              <a:gd name="connsiteY17" fmla="*/ 3373106 h 6837172"/>
              <a:gd name="connsiteX18" fmla="*/ 1043033 w 2545001"/>
              <a:gd name="connsiteY18" fmla="*/ 4324398 h 6837172"/>
              <a:gd name="connsiteX19" fmla="*/ 1171990 w 2545001"/>
              <a:gd name="connsiteY19" fmla="*/ 4548009 h 6837172"/>
              <a:gd name="connsiteX20" fmla="*/ 1385654 w 2545001"/>
              <a:gd name="connsiteY20" fmla="*/ 4448205 h 6837172"/>
              <a:gd name="connsiteX21" fmla="*/ 1385654 w 2545001"/>
              <a:gd name="connsiteY21" fmla="*/ 4446942 h 6837172"/>
              <a:gd name="connsiteX22" fmla="*/ 1725746 w 2545001"/>
              <a:gd name="connsiteY22" fmla="*/ 3178553 h 6837172"/>
              <a:gd name="connsiteX23" fmla="*/ 2545002 w 2545001"/>
              <a:gd name="connsiteY23" fmla="*/ 1263 h 6837172"/>
              <a:gd name="connsiteX24" fmla="*/ 2518452 w 2545001"/>
              <a:gd name="connsiteY24" fmla="*/ 0 h 6837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545001" h="6837172">
                <a:moveTo>
                  <a:pt x="2518452" y="0"/>
                </a:moveTo>
                <a:lnTo>
                  <a:pt x="1701725" y="3172236"/>
                </a:lnTo>
                <a:lnTo>
                  <a:pt x="1361633" y="4439362"/>
                </a:lnTo>
                <a:cubicBezTo>
                  <a:pt x="1328761" y="4508845"/>
                  <a:pt x="1251640" y="4544219"/>
                  <a:pt x="1178312" y="4524005"/>
                </a:cubicBezTo>
                <a:cubicBezTo>
                  <a:pt x="1094869" y="4501265"/>
                  <a:pt x="1044298" y="4414095"/>
                  <a:pt x="1067055" y="4330715"/>
                </a:cubicBezTo>
                <a:lnTo>
                  <a:pt x="1324969" y="3379423"/>
                </a:lnTo>
                <a:cubicBezTo>
                  <a:pt x="1337611" y="3332679"/>
                  <a:pt x="1331290" y="3283409"/>
                  <a:pt x="1307268" y="3240456"/>
                </a:cubicBezTo>
                <a:cubicBezTo>
                  <a:pt x="1283247" y="3197503"/>
                  <a:pt x="1244054" y="3167183"/>
                  <a:pt x="1196012" y="3154549"/>
                </a:cubicBezTo>
                <a:cubicBezTo>
                  <a:pt x="1098662" y="3128019"/>
                  <a:pt x="997519" y="3186133"/>
                  <a:pt x="972233" y="3283409"/>
                </a:cubicBezTo>
                <a:lnTo>
                  <a:pt x="580306" y="4728666"/>
                </a:lnTo>
                <a:lnTo>
                  <a:pt x="5057" y="6820750"/>
                </a:lnTo>
                <a:cubicBezTo>
                  <a:pt x="5057" y="6820750"/>
                  <a:pt x="1264" y="6833383"/>
                  <a:pt x="0" y="6837173"/>
                </a:cubicBezTo>
                <a:lnTo>
                  <a:pt x="26550" y="6837173"/>
                </a:lnTo>
                <a:lnTo>
                  <a:pt x="605591" y="4736246"/>
                </a:lnTo>
                <a:lnTo>
                  <a:pt x="997519" y="3290990"/>
                </a:lnTo>
                <a:cubicBezTo>
                  <a:pt x="1020276" y="3207609"/>
                  <a:pt x="1107512" y="3157076"/>
                  <a:pt x="1190954" y="3179816"/>
                </a:cubicBezTo>
                <a:cubicBezTo>
                  <a:pt x="1231411" y="3191186"/>
                  <a:pt x="1265547" y="3216453"/>
                  <a:pt x="1285776" y="3253089"/>
                </a:cubicBezTo>
                <a:cubicBezTo>
                  <a:pt x="1307268" y="3289726"/>
                  <a:pt x="1312326" y="3331416"/>
                  <a:pt x="1300947" y="3373106"/>
                </a:cubicBezTo>
                <a:lnTo>
                  <a:pt x="1043033" y="4324398"/>
                </a:lnTo>
                <a:cubicBezTo>
                  <a:pt x="1016483" y="4421675"/>
                  <a:pt x="1074640" y="4522742"/>
                  <a:pt x="1171990" y="4548009"/>
                </a:cubicBezTo>
                <a:cubicBezTo>
                  <a:pt x="1257961" y="4570749"/>
                  <a:pt x="1347725" y="4529059"/>
                  <a:pt x="1385654" y="4448205"/>
                </a:cubicBezTo>
                <a:lnTo>
                  <a:pt x="1385654" y="4446942"/>
                </a:lnTo>
                <a:lnTo>
                  <a:pt x="1725746" y="3178553"/>
                </a:lnTo>
                <a:lnTo>
                  <a:pt x="2545002" y="1263"/>
                </a:lnTo>
                <a:cubicBezTo>
                  <a:pt x="2536151" y="0"/>
                  <a:pt x="2527302" y="0"/>
                  <a:pt x="2518452" y="0"/>
                </a:cubicBezTo>
                <a:close/>
              </a:path>
            </a:pathLst>
          </a:custGeom>
          <a:solidFill>
            <a:schemeClr val="accent1"/>
          </a:solidFill>
          <a:ln w="1263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32" name="Picture Placeholder 31">
            <a:extLst>
              <a:ext uri="{FF2B5EF4-FFF2-40B4-BE49-F238E27FC236}">
                <a16:creationId xmlns:a16="http://schemas.microsoft.com/office/drawing/2014/main" id="{7028E7DF-2FAB-5F2B-B152-28D81ED4A084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t="10912" b="10912"/>
          <a:stretch>
            <a:fillRect/>
          </a:stretch>
        </p:blipFill>
        <p:spPr>
          <a:xfrm>
            <a:off x="-1089527" y="17722"/>
            <a:ext cx="5840730" cy="6862275"/>
          </a:xfrm>
        </p:spPr>
      </p:pic>
    </p:spTree>
    <p:extLst>
      <p:ext uri="{BB962C8B-B14F-4D97-AF65-F5344CB8AC3E}">
        <p14:creationId xmlns:p14="http://schemas.microsoft.com/office/powerpoint/2010/main" val="463479360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5D0B11-E9B6-502A-6835-65211C4BE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9B9F6372-A9E5-3D8C-9C47-03F45E45E2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473336"/>
            <a:ext cx="6637071" cy="365125"/>
          </a:xfrm>
        </p:spPr>
        <p:txBody>
          <a:bodyPr/>
          <a:lstStyle/>
          <a:p>
            <a:r>
              <a:rPr lang="en-ID" dirty="0"/>
              <a:t>Computers and Society-2025                                                                 </a:t>
            </a:r>
            <a:r>
              <a:rPr lang="en-US" dirty="0" err="1"/>
              <a:t>Mardianto,S.Kom.,M.Cs</a:t>
            </a:r>
            <a:endParaRPr lang="en-US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473BB1C5-DADB-194A-6901-B6424A6AE4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68546" y="6290774"/>
            <a:ext cx="617912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D7122A6-F981-8A56-B229-DDD1DED844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8023" y="320040"/>
            <a:ext cx="7865877" cy="771745"/>
          </a:xfrm>
        </p:spPr>
        <p:txBody>
          <a:bodyPr>
            <a:noAutofit/>
          </a:bodyPr>
          <a:lstStyle/>
          <a:p>
            <a:r>
              <a:rPr lang="en-ID" dirty="0"/>
              <a:t>Apa Itu </a:t>
            </a:r>
            <a:r>
              <a:rPr lang="en-ID" dirty="0" err="1"/>
              <a:t>komputer</a:t>
            </a:r>
            <a:r>
              <a:rPr lang="en-ID" dirty="0"/>
              <a:t> dan </a:t>
            </a:r>
            <a:r>
              <a:rPr lang="en-ID" dirty="0" err="1"/>
              <a:t>masyarakat</a:t>
            </a:r>
            <a:r>
              <a:rPr lang="en-ID" dirty="0"/>
              <a:t> 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3F1424-4543-FD1B-1A35-84E2ECE24DB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4369" y="1821617"/>
            <a:ext cx="1133625" cy="533400"/>
          </a:xfrm>
        </p:spPr>
        <p:txBody>
          <a:bodyPr/>
          <a:lstStyle/>
          <a:p>
            <a:r>
              <a:rPr lang="en-ID" sz="1800" dirty="0"/>
              <a:t>KOMPUTER</a:t>
            </a:r>
            <a:endParaRPr lang="en-US" sz="18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FDF846-F80B-0E2B-D42C-1333D8A1860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658613" y="1932712"/>
            <a:ext cx="5475441" cy="533400"/>
          </a:xfrm>
        </p:spPr>
        <p:txBody>
          <a:bodyPr>
            <a:noAutofit/>
          </a:bodyPr>
          <a:lstStyle/>
          <a:p>
            <a:pPr algn="just"/>
            <a:r>
              <a:rPr lang="en-ID" sz="1200" dirty="0" err="1"/>
              <a:t>alat</a:t>
            </a:r>
            <a:r>
              <a:rPr lang="en-ID" sz="1200" dirty="0"/>
              <a:t> </a:t>
            </a:r>
            <a:r>
              <a:rPr lang="en-ID" sz="1200" dirty="0" err="1"/>
              <a:t>elektronik</a:t>
            </a:r>
            <a:r>
              <a:rPr lang="en-ID" sz="1200" dirty="0"/>
              <a:t> yang </a:t>
            </a:r>
            <a:r>
              <a:rPr lang="en-ID" sz="1200" dirty="0" err="1"/>
              <a:t>digunakan</a:t>
            </a:r>
            <a:r>
              <a:rPr lang="en-ID" sz="1200" dirty="0"/>
              <a:t> </a:t>
            </a:r>
            <a:r>
              <a:rPr lang="en-ID" sz="1200" dirty="0" err="1"/>
              <a:t>untuk</a:t>
            </a:r>
            <a:r>
              <a:rPr lang="en-ID" sz="1200" dirty="0"/>
              <a:t> </a:t>
            </a:r>
            <a:r>
              <a:rPr lang="en-ID" sz="1200" dirty="0" err="1"/>
              <a:t>menerima</a:t>
            </a:r>
            <a:r>
              <a:rPr lang="en-ID" sz="1200" dirty="0"/>
              <a:t>, </a:t>
            </a:r>
            <a:r>
              <a:rPr lang="en-ID" sz="1200" dirty="0" err="1"/>
              <a:t>mengolah</a:t>
            </a:r>
            <a:r>
              <a:rPr lang="en-ID" sz="1200" dirty="0"/>
              <a:t>, </a:t>
            </a:r>
            <a:r>
              <a:rPr lang="en-ID" sz="1200" dirty="0" err="1"/>
              <a:t>menyimpan</a:t>
            </a:r>
            <a:r>
              <a:rPr lang="en-ID" sz="1200" dirty="0"/>
              <a:t>, dan </a:t>
            </a:r>
            <a:r>
              <a:rPr lang="en-ID" sz="1200" dirty="0" err="1"/>
              <a:t>menampilkan</a:t>
            </a:r>
            <a:r>
              <a:rPr lang="en-ID" sz="1200" dirty="0"/>
              <a:t> data </a:t>
            </a:r>
            <a:r>
              <a:rPr lang="en-ID" sz="1200" dirty="0" err="1"/>
              <a:t>atau</a:t>
            </a:r>
            <a:r>
              <a:rPr lang="en-ID" sz="1200" dirty="0"/>
              <a:t> </a:t>
            </a:r>
            <a:r>
              <a:rPr lang="en-ID" sz="1200" dirty="0" err="1"/>
              <a:t>informasi</a:t>
            </a:r>
            <a:r>
              <a:rPr lang="en-ID" sz="1200" dirty="0"/>
              <a:t> </a:t>
            </a:r>
            <a:r>
              <a:rPr lang="en-ID" sz="1200" dirty="0" err="1"/>
              <a:t>berdasarkan</a:t>
            </a:r>
            <a:r>
              <a:rPr lang="en-ID" sz="1200" dirty="0"/>
              <a:t> </a:t>
            </a:r>
            <a:r>
              <a:rPr lang="en-ID" sz="1200" dirty="0" err="1"/>
              <a:t>instruksi</a:t>
            </a:r>
            <a:r>
              <a:rPr lang="en-ID" sz="1200" dirty="0"/>
              <a:t> yang </a:t>
            </a:r>
            <a:r>
              <a:rPr lang="en-ID" sz="1200" dirty="0" err="1"/>
              <a:t>diberikan</a:t>
            </a:r>
            <a:r>
              <a:rPr lang="en-ID" sz="1200" dirty="0"/>
              <a:t>. </a:t>
            </a:r>
            <a:r>
              <a:rPr lang="en-ID" sz="1200" dirty="0" err="1"/>
              <a:t>Komputer</a:t>
            </a:r>
            <a:r>
              <a:rPr lang="en-ID" sz="1200" dirty="0"/>
              <a:t> </a:t>
            </a:r>
            <a:r>
              <a:rPr lang="en-ID" sz="1200" dirty="0" err="1"/>
              <a:t>dapat</a:t>
            </a:r>
            <a:r>
              <a:rPr lang="en-ID" sz="1200" dirty="0"/>
              <a:t> </a:t>
            </a:r>
            <a:r>
              <a:rPr lang="en-ID" sz="1200" dirty="0" err="1"/>
              <a:t>bekerja</a:t>
            </a:r>
            <a:r>
              <a:rPr lang="en-ID" sz="1200" dirty="0"/>
              <a:t> </a:t>
            </a:r>
            <a:r>
              <a:rPr lang="en-ID" sz="1200" dirty="0" err="1"/>
              <a:t>secara</a:t>
            </a:r>
            <a:r>
              <a:rPr lang="en-ID" sz="1200" dirty="0"/>
              <a:t> </a:t>
            </a:r>
            <a:r>
              <a:rPr lang="en-ID" sz="1200" dirty="0" err="1"/>
              <a:t>otomatis</a:t>
            </a:r>
            <a:r>
              <a:rPr lang="en-ID" sz="1200" dirty="0"/>
              <a:t> dan sangat </a:t>
            </a:r>
            <a:r>
              <a:rPr lang="en-ID" sz="1200" dirty="0" err="1"/>
              <a:t>cepat</a:t>
            </a:r>
            <a:r>
              <a:rPr lang="en-ID" sz="1200" dirty="0"/>
              <a:t>, </a:t>
            </a:r>
            <a:r>
              <a:rPr lang="en-ID" sz="1200" dirty="0" err="1"/>
              <a:t>sehingga</a:t>
            </a:r>
            <a:r>
              <a:rPr lang="en-ID" sz="1200" dirty="0"/>
              <a:t> </a:t>
            </a:r>
            <a:r>
              <a:rPr lang="en-ID" sz="1200" dirty="0" err="1"/>
              <a:t>menjadi</a:t>
            </a:r>
            <a:r>
              <a:rPr lang="en-ID" sz="1200" dirty="0"/>
              <a:t> </a:t>
            </a:r>
            <a:r>
              <a:rPr lang="en-ID" sz="1200" dirty="0" err="1"/>
              <a:t>alat</a:t>
            </a:r>
            <a:r>
              <a:rPr lang="en-ID" sz="1200" dirty="0"/>
              <a:t> </a:t>
            </a:r>
            <a:r>
              <a:rPr lang="en-ID" sz="1200" dirty="0" err="1"/>
              <a:t>bantu</a:t>
            </a:r>
            <a:r>
              <a:rPr lang="en-ID" sz="1200" dirty="0"/>
              <a:t> </a:t>
            </a:r>
            <a:r>
              <a:rPr lang="en-ID" sz="1200" dirty="0" err="1"/>
              <a:t>utama</a:t>
            </a:r>
            <a:r>
              <a:rPr lang="en-ID" sz="1200" dirty="0"/>
              <a:t> </a:t>
            </a:r>
            <a:r>
              <a:rPr lang="en-ID" sz="1200" dirty="0" err="1"/>
              <a:t>dalam</a:t>
            </a:r>
            <a:r>
              <a:rPr lang="en-ID" sz="1200" dirty="0"/>
              <a:t> </a:t>
            </a:r>
            <a:r>
              <a:rPr lang="en-ID" sz="1200" dirty="0" err="1"/>
              <a:t>berbagai</a:t>
            </a:r>
            <a:r>
              <a:rPr lang="en-ID" sz="1200" dirty="0"/>
              <a:t> </a:t>
            </a:r>
            <a:r>
              <a:rPr lang="en-ID" sz="1200" dirty="0" err="1"/>
              <a:t>bidang</a:t>
            </a:r>
            <a:r>
              <a:rPr lang="en-ID" sz="1200" dirty="0"/>
              <a:t> </a:t>
            </a:r>
            <a:r>
              <a:rPr lang="en-ID" sz="1200" dirty="0" err="1"/>
              <a:t>kehidupan</a:t>
            </a:r>
            <a:r>
              <a:rPr lang="en-ID" sz="1200" dirty="0"/>
              <a:t>.</a:t>
            </a:r>
            <a:endParaRPr lang="en-US" sz="12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E4E5F0A-C071-3005-7C3D-824AEBFB9EA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4369" y="2895600"/>
            <a:ext cx="1259373" cy="533400"/>
          </a:xfrm>
        </p:spPr>
        <p:txBody>
          <a:bodyPr/>
          <a:lstStyle/>
          <a:p>
            <a:r>
              <a:rPr lang="en-ID" sz="1800" dirty="0"/>
              <a:t>MASYARAKAT</a:t>
            </a:r>
            <a:endParaRPr lang="en-US" sz="18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5F4967E-D214-1EAF-4728-DC33A0EC998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615411" y="2981788"/>
            <a:ext cx="5444943" cy="533400"/>
          </a:xfrm>
        </p:spPr>
        <p:txBody>
          <a:bodyPr>
            <a:noAutofit/>
          </a:bodyPr>
          <a:lstStyle/>
          <a:p>
            <a:pPr algn="just"/>
            <a:r>
              <a:rPr lang="en-ID" sz="1200" dirty="0" err="1"/>
              <a:t>sekelompok</a:t>
            </a:r>
            <a:r>
              <a:rPr lang="en-ID" sz="1200" dirty="0"/>
              <a:t> </a:t>
            </a:r>
            <a:r>
              <a:rPr lang="en-ID" sz="1200" dirty="0" err="1"/>
              <a:t>individu</a:t>
            </a:r>
            <a:r>
              <a:rPr lang="en-ID" sz="1200" dirty="0"/>
              <a:t> yang </a:t>
            </a:r>
            <a:r>
              <a:rPr lang="en-ID" sz="1200" dirty="0" err="1"/>
              <a:t>hidup</a:t>
            </a:r>
            <a:r>
              <a:rPr lang="en-ID" sz="1200" dirty="0"/>
              <a:t> </a:t>
            </a:r>
            <a:r>
              <a:rPr lang="en-ID" sz="1200" dirty="0" err="1"/>
              <a:t>bersama</a:t>
            </a:r>
            <a:r>
              <a:rPr lang="en-ID" sz="1200" dirty="0"/>
              <a:t>, </a:t>
            </a:r>
            <a:r>
              <a:rPr lang="en-ID" sz="1200" dirty="0" err="1"/>
              <a:t>saling</a:t>
            </a:r>
            <a:r>
              <a:rPr lang="en-ID" sz="1200" dirty="0"/>
              <a:t> </a:t>
            </a:r>
            <a:r>
              <a:rPr lang="en-ID" sz="1200" dirty="0" err="1"/>
              <a:t>berinteraksi</a:t>
            </a:r>
            <a:r>
              <a:rPr lang="en-ID" sz="1200" dirty="0"/>
              <a:t>, dan </a:t>
            </a:r>
            <a:r>
              <a:rPr lang="en-ID" sz="1200" dirty="0" err="1"/>
              <a:t>membentuk</a:t>
            </a:r>
            <a:r>
              <a:rPr lang="en-ID" sz="1200" dirty="0"/>
              <a:t> </a:t>
            </a:r>
            <a:r>
              <a:rPr lang="en-ID" sz="1200" dirty="0" err="1"/>
              <a:t>sistem</a:t>
            </a:r>
            <a:r>
              <a:rPr lang="en-ID" sz="1200" dirty="0"/>
              <a:t> </a:t>
            </a:r>
            <a:r>
              <a:rPr lang="en-ID" sz="1200" dirty="0" err="1"/>
              <a:t>sosial</a:t>
            </a:r>
            <a:r>
              <a:rPr lang="en-ID" sz="1200" dirty="0"/>
              <a:t>, </a:t>
            </a:r>
            <a:r>
              <a:rPr lang="en-ID" sz="1200" dirty="0" err="1"/>
              <a:t>budaya</a:t>
            </a:r>
            <a:r>
              <a:rPr lang="en-ID" sz="1200" dirty="0"/>
              <a:t>, dan norma yang </a:t>
            </a:r>
            <a:r>
              <a:rPr lang="en-ID" sz="1200" dirty="0" err="1"/>
              <a:t>mengatur</a:t>
            </a:r>
            <a:r>
              <a:rPr lang="en-ID" sz="1200" dirty="0"/>
              <a:t> </a:t>
            </a:r>
            <a:r>
              <a:rPr lang="en-ID" sz="1200" dirty="0" err="1"/>
              <a:t>kehidupan</a:t>
            </a:r>
            <a:r>
              <a:rPr lang="en-ID" sz="1200" dirty="0"/>
              <a:t> </a:t>
            </a:r>
            <a:r>
              <a:rPr lang="en-ID" sz="1200" dirty="0" err="1"/>
              <a:t>mereka</a:t>
            </a:r>
            <a:r>
              <a:rPr lang="en-ID" sz="1200" dirty="0"/>
              <a:t>. Masyarakat </a:t>
            </a:r>
            <a:r>
              <a:rPr lang="en-ID" sz="1200" dirty="0" err="1"/>
              <a:t>menciptakan</a:t>
            </a:r>
            <a:r>
              <a:rPr lang="en-ID" sz="1200" dirty="0"/>
              <a:t> </a:t>
            </a:r>
            <a:r>
              <a:rPr lang="en-ID" sz="1200" dirty="0" err="1"/>
              <a:t>struktur</a:t>
            </a:r>
            <a:r>
              <a:rPr lang="en-ID" sz="1200" dirty="0"/>
              <a:t> yang </a:t>
            </a:r>
            <a:r>
              <a:rPr lang="en-ID" sz="1200" dirty="0" err="1"/>
              <a:t>mendukung</a:t>
            </a:r>
            <a:r>
              <a:rPr lang="en-ID" sz="1200" dirty="0"/>
              <a:t> </a:t>
            </a:r>
            <a:r>
              <a:rPr lang="en-ID" sz="1200" dirty="0" err="1"/>
              <a:t>kegiatan</a:t>
            </a:r>
            <a:r>
              <a:rPr lang="en-ID" sz="1200" dirty="0"/>
              <a:t> </a:t>
            </a:r>
            <a:r>
              <a:rPr lang="en-ID" sz="1200" dirty="0" err="1"/>
              <a:t>bersama</a:t>
            </a:r>
            <a:r>
              <a:rPr lang="en-ID" sz="1200" dirty="0"/>
              <a:t> </a:t>
            </a:r>
            <a:r>
              <a:rPr lang="en-ID" sz="1200" dirty="0" err="1"/>
              <a:t>seperti</a:t>
            </a:r>
            <a:r>
              <a:rPr lang="en-ID" sz="1200" dirty="0"/>
              <a:t> </a:t>
            </a:r>
            <a:r>
              <a:rPr lang="en-ID" sz="1200" dirty="0" err="1"/>
              <a:t>pendidikan</a:t>
            </a:r>
            <a:r>
              <a:rPr lang="en-ID" sz="1200" dirty="0"/>
              <a:t>, </a:t>
            </a:r>
            <a:r>
              <a:rPr lang="en-ID" sz="1200" dirty="0" err="1"/>
              <a:t>ekonomi</a:t>
            </a:r>
            <a:r>
              <a:rPr lang="en-ID" sz="1200" dirty="0"/>
              <a:t>, dan </a:t>
            </a:r>
            <a:r>
              <a:rPr lang="en-ID" sz="1200" dirty="0" err="1"/>
              <a:t>hukum</a:t>
            </a:r>
            <a:r>
              <a:rPr lang="en-ID" sz="1200" dirty="0"/>
              <a:t>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1878414-012D-5A9B-F4BD-E7ACBB7B9D2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45361" y="4013140"/>
            <a:ext cx="6759056" cy="533400"/>
          </a:xfrm>
        </p:spPr>
        <p:txBody>
          <a:bodyPr>
            <a:noAutofit/>
          </a:bodyPr>
          <a:lstStyle/>
          <a:p>
            <a:r>
              <a:rPr lang="en-ID" sz="1200" b="1" dirty="0" err="1"/>
              <a:t>Komputer</a:t>
            </a:r>
            <a:r>
              <a:rPr lang="en-ID" sz="1200" b="1" dirty="0"/>
              <a:t> dan </a:t>
            </a:r>
            <a:r>
              <a:rPr lang="en-ID" sz="1200" b="1" dirty="0" err="1"/>
              <a:t>masyarakat</a:t>
            </a:r>
            <a:r>
              <a:rPr lang="en-ID" sz="1200" dirty="0"/>
              <a:t> </a:t>
            </a:r>
            <a:r>
              <a:rPr lang="en-ID" sz="1200" dirty="0" err="1"/>
              <a:t>adalah</a:t>
            </a:r>
            <a:r>
              <a:rPr lang="en-ID" sz="1200" dirty="0"/>
              <a:t> </a:t>
            </a:r>
            <a:r>
              <a:rPr lang="en-ID" sz="1200" dirty="0" err="1"/>
              <a:t>kajian</a:t>
            </a:r>
            <a:r>
              <a:rPr lang="en-ID" sz="1200" dirty="0"/>
              <a:t> </a:t>
            </a:r>
            <a:r>
              <a:rPr lang="en-ID" sz="1200" dirty="0" err="1"/>
              <a:t>tentang</a:t>
            </a:r>
            <a:r>
              <a:rPr lang="en-ID" sz="1200" dirty="0"/>
              <a:t> </a:t>
            </a:r>
            <a:r>
              <a:rPr lang="en-ID" sz="1200" dirty="0" err="1"/>
              <a:t>hubungan</a:t>
            </a:r>
            <a:r>
              <a:rPr lang="en-ID" sz="1200" dirty="0"/>
              <a:t> </a:t>
            </a:r>
            <a:r>
              <a:rPr lang="en-ID" sz="1200" dirty="0" err="1"/>
              <a:t>antara</a:t>
            </a:r>
            <a:r>
              <a:rPr lang="en-ID" sz="1200" dirty="0"/>
              <a:t> </a:t>
            </a:r>
            <a:r>
              <a:rPr lang="en-ID" sz="1200" dirty="0" err="1"/>
              <a:t>teknologi</a:t>
            </a:r>
            <a:r>
              <a:rPr lang="en-ID" sz="1200" dirty="0"/>
              <a:t> </a:t>
            </a:r>
            <a:r>
              <a:rPr lang="en-ID" sz="1200" dirty="0" err="1"/>
              <a:t>komputer</a:t>
            </a:r>
            <a:r>
              <a:rPr lang="en-ID" sz="1200" dirty="0"/>
              <a:t> </a:t>
            </a:r>
            <a:r>
              <a:rPr lang="en-ID" sz="1200" dirty="0" err="1"/>
              <a:t>dengan</a:t>
            </a:r>
            <a:r>
              <a:rPr lang="en-ID" sz="1200" dirty="0"/>
              <a:t> </a:t>
            </a:r>
            <a:r>
              <a:rPr lang="en-ID" sz="1200" dirty="0" err="1"/>
              <a:t>kehidupan</a:t>
            </a:r>
            <a:r>
              <a:rPr lang="en-ID" sz="1200" dirty="0"/>
              <a:t> </a:t>
            </a:r>
            <a:r>
              <a:rPr lang="en-ID" sz="1200" dirty="0" err="1"/>
              <a:t>sosial</a:t>
            </a:r>
            <a:r>
              <a:rPr lang="en-ID" sz="1200" dirty="0"/>
              <a:t> </a:t>
            </a:r>
            <a:r>
              <a:rPr lang="en-ID" sz="1200" dirty="0" err="1"/>
              <a:t>manusia</a:t>
            </a:r>
            <a:r>
              <a:rPr lang="en-ID" sz="1200" dirty="0"/>
              <a:t>.</a:t>
            </a:r>
            <a:endParaRPr lang="en-US" sz="1200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3ABBBBDD-B524-7D0B-407D-EF997400A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70364" y="-23539"/>
            <a:ext cx="2562565" cy="6885155"/>
            <a:chOff x="7370364" y="-23539"/>
            <a:chExt cx="2562565" cy="6885155"/>
          </a:xfrm>
        </p:grpSpPr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678EFC35-C5F1-6EFE-19ED-E43C99D02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7829202" y="5156615"/>
              <a:ext cx="878334" cy="1705001"/>
            </a:xfrm>
            <a:prstGeom prst="rect">
              <a:avLst/>
            </a:prstGeom>
          </p:spPr>
        </p:pic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B5020D1-7418-1A9E-7670-0F42739B00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7370364" y="-23539"/>
              <a:ext cx="2562565" cy="6884359"/>
            </a:xfrm>
            <a:custGeom>
              <a:avLst/>
              <a:gdLst>
                <a:gd name="connsiteX0" fmla="*/ 2535833 w 2562565"/>
                <a:gd name="connsiteY0" fmla="*/ 0 h 6884359"/>
                <a:gd name="connsiteX1" fmla="*/ 2106829 w 2562565"/>
                <a:gd name="connsiteY1" fmla="*/ 1564627 h 6884359"/>
                <a:gd name="connsiteX2" fmla="*/ 1764389 w 2562565"/>
                <a:gd name="connsiteY2" fmla="*/ 2840498 h 6884359"/>
                <a:gd name="connsiteX3" fmla="*/ 1579803 w 2562565"/>
                <a:gd name="connsiteY3" fmla="*/ 2925726 h 6884359"/>
                <a:gd name="connsiteX4" fmla="*/ 1467779 w 2562565"/>
                <a:gd name="connsiteY4" fmla="*/ 2731101 h 6884359"/>
                <a:gd name="connsiteX5" fmla="*/ 1727472 w 2562565"/>
                <a:gd name="connsiteY5" fmla="*/ 1773244 h 6884359"/>
                <a:gd name="connsiteX6" fmla="*/ 1709650 w 2562565"/>
                <a:gd name="connsiteY6" fmla="*/ 1633318 h 6884359"/>
                <a:gd name="connsiteX7" fmla="*/ 1597625 w 2562565"/>
                <a:gd name="connsiteY7" fmla="*/ 1546818 h 6884359"/>
                <a:gd name="connsiteX8" fmla="*/ 1372303 w 2562565"/>
                <a:gd name="connsiteY8" fmla="*/ 1676568 h 6884359"/>
                <a:gd name="connsiteX9" fmla="*/ 977670 w 2562565"/>
                <a:gd name="connsiteY9" fmla="*/ 3131798 h 6884359"/>
                <a:gd name="connsiteX10" fmla="*/ 5092 w 2562565"/>
                <a:gd name="connsiteY10" fmla="*/ 6867823 h 6884359"/>
                <a:gd name="connsiteX11" fmla="*/ 0 w 2562565"/>
                <a:gd name="connsiteY11" fmla="*/ 6884360 h 6884359"/>
                <a:gd name="connsiteX12" fmla="*/ 26733 w 2562565"/>
                <a:gd name="connsiteY12" fmla="*/ 6884360 h 6884359"/>
                <a:gd name="connsiteX13" fmla="*/ 1003131 w 2562565"/>
                <a:gd name="connsiteY13" fmla="*/ 3139431 h 6884359"/>
                <a:gd name="connsiteX14" fmla="*/ 1397763 w 2562565"/>
                <a:gd name="connsiteY14" fmla="*/ 1684200 h 6884359"/>
                <a:gd name="connsiteX15" fmla="*/ 1592533 w 2562565"/>
                <a:gd name="connsiteY15" fmla="*/ 1572259 h 6884359"/>
                <a:gd name="connsiteX16" fmla="*/ 1688009 w 2562565"/>
                <a:gd name="connsiteY16" fmla="*/ 1646039 h 6884359"/>
                <a:gd name="connsiteX17" fmla="*/ 1703285 w 2562565"/>
                <a:gd name="connsiteY17" fmla="*/ 1766884 h 6884359"/>
                <a:gd name="connsiteX18" fmla="*/ 1443591 w 2562565"/>
                <a:gd name="connsiteY18" fmla="*/ 2724741 h 6884359"/>
                <a:gd name="connsiteX19" fmla="*/ 1573438 w 2562565"/>
                <a:gd name="connsiteY19" fmla="*/ 2949894 h 6884359"/>
                <a:gd name="connsiteX20" fmla="*/ 1788577 w 2562565"/>
                <a:gd name="connsiteY20" fmla="*/ 2849402 h 6884359"/>
                <a:gd name="connsiteX21" fmla="*/ 1788577 w 2562565"/>
                <a:gd name="connsiteY21" fmla="*/ 2848130 h 6884359"/>
                <a:gd name="connsiteX22" fmla="*/ 2131016 w 2562565"/>
                <a:gd name="connsiteY22" fmla="*/ 1570987 h 6884359"/>
                <a:gd name="connsiteX23" fmla="*/ 2562566 w 2562565"/>
                <a:gd name="connsiteY23" fmla="*/ 1272 h 6884359"/>
                <a:gd name="connsiteX24" fmla="*/ 2535833 w 2562565"/>
                <a:gd name="connsiteY24" fmla="*/ 0 h 6884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562565" h="6884359">
                  <a:moveTo>
                    <a:pt x="2535833" y="0"/>
                  </a:moveTo>
                  <a:lnTo>
                    <a:pt x="2106829" y="1564627"/>
                  </a:lnTo>
                  <a:lnTo>
                    <a:pt x="1764389" y="2840498"/>
                  </a:lnTo>
                  <a:cubicBezTo>
                    <a:pt x="1731291" y="2910461"/>
                    <a:pt x="1653638" y="2946078"/>
                    <a:pt x="1579803" y="2925726"/>
                  </a:cubicBezTo>
                  <a:cubicBezTo>
                    <a:pt x="1495785" y="2902829"/>
                    <a:pt x="1444864" y="2815057"/>
                    <a:pt x="1467779" y="2731101"/>
                  </a:cubicBezTo>
                  <a:lnTo>
                    <a:pt x="1727472" y="1773244"/>
                  </a:lnTo>
                  <a:cubicBezTo>
                    <a:pt x="1740202" y="1726178"/>
                    <a:pt x="1733837" y="1676568"/>
                    <a:pt x="1709650" y="1633318"/>
                  </a:cubicBezTo>
                  <a:cubicBezTo>
                    <a:pt x="1685463" y="1590068"/>
                    <a:pt x="1646000" y="1559539"/>
                    <a:pt x="1597625" y="1546818"/>
                  </a:cubicBezTo>
                  <a:cubicBezTo>
                    <a:pt x="1499604" y="1520105"/>
                    <a:pt x="1397763" y="1578620"/>
                    <a:pt x="1372303" y="1676568"/>
                  </a:cubicBezTo>
                  <a:lnTo>
                    <a:pt x="977670" y="3131798"/>
                  </a:lnTo>
                  <a:lnTo>
                    <a:pt x="5092" y="6867823"/>
                  </a:lnTo>
                  <a:cubicBezTo>
                    <a:pt x="5092" y="6867823"/>
                    <a:pt x="1273" y="6880544"/>
                    <a:pt x="0" y="6884360"/>
                  </a:cubicBezTo>
                  <a:lnTo>
                    <a:pt x="26733" y="6884360"/>
                  </a:lnTo>
                  <a:lnTo>
                    <a:pt x="1003131" y="3139431"/>
                  </a:lnTo>
                  <a:lnTo>
                    <a:pt x="1397763" y="1684200"/>
                  </a:lnTo>
                  <a:cubicBezTo>
                    <a:pt x="1420677" y="1600245"/>
                    <a:pt x="1508515" y="1549363"/>
                    <a:pt x="1592533" y="1572259"/>
                  </a:cubicBezTo>
                  <a:cubicBezTo>
                    <a:pt x="1633270" y="1583708"/>
                    <a:pt x="1667641" y="1609149"/>
                    <a:pt x="1688009" y="1646039"/>
                  </a:cubicBezTo>
                  <a:cubicBezTo>
                    <a:pt x="1709650" y="1682928"/>
                    <a:pt x="1714742" y="1724906"/>
                    <a:pt x="1703285" y="1766884"/>
                  </a:cubicBezTo>
                  <a:lnTo>
                    <a:pt x="1443591" y="2724741"/>
                  </a:lnTo>
                  <a:cubicBezTo>
                    <a:pt x="1416858" y="2822689"/>
                    <a:pt x="1475417" y="2924453"/>
                    <a:pt x="1573438" y="2949894"/>
                  </a:cubicBezTo>
                  <a:cubicBezTo>
                    <a:pt x="1660003" y="2972792"/>
                    <a:pt x="1750386" y="2930814"/>
                    <a:pt x="1788577" y="2849402"/>
                  </a:cubicBezTo>
                  <a:lnTo>
                    <a:pt x="1788577" y="2848130"/>
                  </a:lnTo>
                  <a:lnTo>
                    <a:pt x="2131016" y="1570987"/>
                  </a:lnTo>
                  <a:lnTo>
                    <a:pt x="2562566" y="1272"/>
                  </a:lnTo>
                  <a:cubicBezTo>
                    <a:pt x="2553655" y="0"/>
                    <a:pt x="2544744" y="0"/>
                    <a:pt x="2535833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33" name="Picture Placeholder 32">
            <a:extLst>
              <a:ext uri="{FF2B5EF4-FFF2-40B4-BE49-F238E27FC236}">
                <a16:creationId xmlns:a16="http://schemas.microsoft.com/office/drawing/2014/main" id="{3F3B9C64-39BD-1130-763F-BFF7086A427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/>
          <a:srcRect l="7812" r="781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281046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7" grpId="0" build="p"/>
      <p:bldP spid="1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970F9-17DA-839C-44F9-7397A5EFC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186"/>
            <a:ext cx="10897062" cy="1248069"/>
          </a:xfrm>
        </p:spPr>
        <p:txBody>
          <a:bodyPr>
            <a:normAutofit/>
          </a:bodyPr>
          <a:lstStyle/>
          <a:p>
            <a:r>
              <a:rPr lang="en-ID" dirty="0" err="1"/>
              <a:t>Hubungan</a:t>
            </a:r>
            <a:r>
              <a:rPr lang="en-ID" dirty="0"/>
              <a:t> timbal </a:t>
            </a:r>
            <a:r>
              <a:rPr lang="en-ID" dirty="0" err="1"/>
              <a:t>balik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B49AB-9182-5EB7-E03A-3E144B8F0EE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6498" y="1219199"/>
            <a:ext cx="2847975" cy="4379028"/>
          </a:xfrm>
        </p:spPr>
        <p:txBody>
          <a:bodyPr/>
          <a:lstStyle/>
          <a:p>
            <a:r>
              <a:rPr lang="en-ID" dirty="0" err="1"/>
              <a:t>Komputer</a:t>
            </a:r>
            <a:r>
              <a:rPr lang="en-ID" dirty="0"/>
              <a:t> </a:t>
            </a:r>
            <a:r>
              <a:rPr lang="en-ID" dirty="0" err="1"/>
              <a:t>Mempengaruhi</a:t>
            </a:r>
            <a:r>
              <a:rPr lang="en-ID" dirty="0"/>
              <a:t> Masyarakat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A1EECEA-D837-E96C-CC5D-8C8B986DA33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5971" y="2958630"/>
            <a:ext cx="2275880" cy="893763"/>
          </a:xfrm>
        </p:spPr>
        <p:txBody>
          <a:bodyPr/>
          <a:lstStyle/>
          <a:p>
            <a:pPr lvl="0"/>
            <a:r>
              <a:rPr lang="en-ID" dirty="0" err="1"/>
              <a:t>Komputer</a:t>
            </a:r>
            <a:r>
              <a:rPr lang="en-ID" dirty="0"/>
              <a:t> </a:t>
            </a:r>
            <a:r>
              <a:rPr lang="en-ID" dirty="0" err="1"/>
              <a:t>mengubah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— </a:t>
            </a:r>
            <a:r>
              <a:rPr lang="en-ID" dirty="0" err="1"/>
              <a:t>mulai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bekerja</a:t>
            </a:r>
            <a:r>
              <a:rPr lang="en-ID" dirty="0"/>
              <a:t>, </a:t>
            </a:r>
            <a:r>
              <a:rPr lang="en-ID" dirty="0" err="1"/>
              <a:t>belajar</a:t>
            </a:r>
            <a:r>
              <a:rPr lang="en-ID" dirty="0"/>
              <a:t>, </a:t>
            </a:r>
            <a:r>
              <a:rPr lang="en-ID" dirty="0" err="1"/>
              <a:t>berkomunikasi</a:t>
            </a:r>
            <a:r>
              <a:rPr lang="en-ID" dirty="0"/>
              <a:t>, </a:t>
            </a:r>
            <a:r>
              <a:rPr lang="en-ID" dirty="0" err="1"/>
              <a:t>hingga</a:t>
            </a:r>
            <a:r>
              <a:rPr lang="en-ID" dirty="0"/>
              <a:t> </a:t>
            </a:r>
            <a:r>
              <a:rPr lang="en-ID" dirty="0" err="1"/>
              <a:t>mengakses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.</a:t>
            </a:r>
          </a:p>
          <a:p>
            <a:pPr lvl="0"/>
            <a:r>
              <a:rPr lang="en-ID" dirty="0" err="1"/>
              <a:t>Contoh</a:t>
            </a:r>
            <a:r>
              <a:rPr lang="en-ID" dirty="0"/>
              <a:t>: </a:t>
            </a:r>
            <a:r>
              <a:rPr lang="en-ID" dirty="0" err="1"/>
              <a:t>Pekerjaan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efisien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bantuan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 dan internet.</a:t>
            </a: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BD828F9-B330-B117-FF6A-8F0C1244470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034312" y="1219199"/>
            <a:ext cx="2847975" cy="4489683"/>
          </a:xfrm>
        </p:spPr>
        <p:txBody>
          <a:bodyPr/>
          <a:lstStyle/>
          <a:p>
            <a:r>
              <a:rPr lang="en-ID" dirty="0"/>
              <a:t>Masyarakat </a:t>
            </a:r>
            <a:r>
              <a:rPr lang="en-ID" dirty="0" err="1"/>
              <a:t>Membentuk</a:t>
            </a:r>
            <a:r>
              <a:rPr lang="en-ID" dirty="0"/>
              <a:t> </a:t>
            </a:r>
            <a:r>
              <a:rPr lang="en-ID" dirty="0" err="1"/>
              <a:t>Perkembangan</a:t>
            </a:r>
            <a:r>
              <a:rPr lang="en-ID" dirty="0"/>
              <a:t> </a:t>
            </a:r>
            <a:r>
              <a:rPr lang="en-ID" dirty="0" err="1"/>
              <a:t>Komputer</a:t>
            </a:r>
            <a:endParaRPr lang="en-US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FFA0DAA-37F3-A33A-6A49-3568311D08A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318535" y="3389039"/>
            <a:ext cx="2275880" cy="893763"/>
          </a:xfrm>
        </p:spPr>
        <p:txBody>
          <a:bodyPr/>
          <a:lstStyle/>
          <a:p>
            <a:r>
              <a:rPr lang="en-ID" dirty="0" err="1"/>
              <a:t>Kebutuhan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</a:t>
            </a:r>
            <a:r>
              <a:rPr lang="en-ID" dirty="0" err="1"/>
              <a:t>mendorong</a:t>
            </a:r>
            <a:r>
              <a:rPr lang="en-ID" dirty="0"/>
              <a:t> </a:t>
            </a:r>
            <a:r>
              <a:rPr lang="en-ID" dirty="0" err="1"/>
              <a:t>inovasi</a:t>
            </a:r>
            <a:r>
              <a:rPr lang="en-ID" dirty="0"/>
              <a:t> </a:t>
            </a:r>
            <a:r>
              <a:rPr lang="en-ID" dirty="0" err="1"/>
              <a:t>teknologi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.</a:t>
            </a:r>
          </a:p>
          <a:p>
            <a:r>
              <a:rPr lang="en-ID" dirty="0" err="1"/>
              <a:t>Contoh</a:t>
            </a:r>
            <a:r>
              <a:rPr lang="en-ID" dirty="0"/>
              <a:t>: Masyarakat </a:t>
            </a:r>
            <a:r>
              <a:rPr lang="en-ID" dirty="0" err="1"/>
              <a:t>membutuhkan</a:t>
            </a:r>
            <a:r>
              <a:rPr lang="en-ID" dirty="0"/>
              <a:t> </a:t>
            </a:r>
            <a:r>
              <a:rPr lang="en-ID" dirty="0" err="1"/>
              <a:t>komunikasi</a:t>
            </a:r>
            <a:r>
              <a:rPr lang="en-ID" dirty="0"/>
              <a:t> </a:t>
            </a:r>
            <a:r>
              <a:rPr lang="en-ID" dirty="0" err="1"/>
              <a:t>cepat</a:t>
            </a:r>
            <a:r>
              <a:rPr lang="en-ID" dirty="0"/>
              <a:t> → </a:t>
            </a:r>
            <a:r>
              <a:rPr lang="en-ID" dirty="0" err="1"/>
              <a:t>muncul</a:t>
            </a:r>
            <a:r>
              <a:rPr lang="en-ID" dirty="0"/>
              <a:t> </a:t>
            </a:r>
            <a:r>
              <a:rPr lang="en-ID" dirty="0" err="1"/>
              <a:t>aplikasi</a:t>
            </a:r>
            <a:r>
              <a:rPr lang="en-ID" dirty="0"/>
              <a:t> chatting dan media </a:t>
            </a:r>
            <a:r>
              <a:rPr lang="en-ID" dirty="0" err="1"/>
              <a:t>sosial</a:t>
            </a:r>
            <a:r>
              <a:rPr lang="en-ID" dirty="0"/>
              <a:t>.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16C42F-6E4C-CC8A-0CCC-46E1AAF5C77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972918" y="1204717"/>
            <a:ext cx="2847975" cy="4581720"/>
          </a:xfrm>
        </p:spPr>
        <p:txBody>
          <a:bodyPr/>
          <a:lstStyle/>
          <a:p>
            <a:r>
              <a:rPr lang="en-ID" dirty="0" err="1"/>
              <a:t>Komputer</a:t>
            </a:r>
            <a:r>
              <a:rPr lang="en-ID" dirty="0"/>
              <a:t> </a:t>
            </a:r>
            <a:r>
              <a:rPr lang="en-ID" dirty="0" err="1"/>
              <a:t>Menimbulkan</a:t>
            </a:r>
            <a:r>
              <a:rPr lang="en-ID" dirty="0"/>
              <a:t> </a:t>
            </a:r>
            <a:r>
              <a:rPr lang="en-ID" dirty="0" err="1"/>
              <a:t>Tantangan</a:t>
            </a:r>
            <a:r>
              <a:rPr lang="en-ID" dirty="0"/>
              <a:t> Sosial</a:t>
            </a:r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6EADD7E-590E-81AB-52E8-354DDB041D1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308889" y="2836172"/>
            <a:ext cx="2275880" cy="893763"/>
          </a:xfrm>
        </p:spPr>
        <p:txBody>
          <a:bodyPr/>
          <a:lstStyle/>
          <a:p>
            <a:pPr lvl="0"/>
            <a:r>
              <a:rPr lang="en-ID" dirty="0" err="1"/>
              <a:t>Kemajuan</a:t>
            </a:r>
            <a:r>
              <a:rPr lang="en-ID" dirty="0"/>
              <a:t> </a:t>
            </a:r>
            <a:r>
              <a:rPr lang="en-ID" dirty="0" err="1"/>
              <a:t>teknologi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 juga </a:t>
            </a:r>
            <a:r>
              <a:rPr lang="en-ID" dirty="0" err="1"/>
              <a:t>menimbulkan</a:t>
            </a:r>
            <a:r>
              <a:rPr lang="en-ID" dirty="0"/>
              <a:t> </a:t>
            </a:r>
            <a:r>
              <a:rPr lang="en-ID" dirty="0" err="1"/>
              <a:t>dampak</a:t>
            </a:r>
            <a:r>
              <a:rPr lang="en-ID" dirty="0"/>
              <a:t> </a:t>
            </a:r>
            <a:r>
              <a:rPr lang="en-ID" dirty="0" err="1"/>
              <a:t>negatif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cyberbullying, </a:t>
            </a:r>
            <a:r>
              <a:rPr lang="en-ID" dirty="0" err="1"/>
              <a:t>pencurian</a:t>
            </a:r>
            <a:r>
              <a:rPr lang="en-ID" dirty="0"/>
              <a:t> data, dan </a:t>
            </a:r>
            <a:r>
              <a:rPr lang="en-ID" dirty="0" err="1"/>
              <a:t>kecanduan</a:t>
            </a:r>
            <a:r>
              <a:rPr lang="en-ID" dirty="0"/>
              <a:t> digital.</a:t>
            </a:r>
            <a:br>
              <a:rPr lang="en-ID" dirty="0"/>
            </a:br>
            <a:endParaRPr lang="en-ID" dirty="0"/>
          </a:p>
          <a:p>
            <a:pPr lvl="0"/>
            <a:r>
              <a:rPr lang="en-ID" dirty="0"/>
              <a:t>Masyarakat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menyesuaikan</a:t>
            </a:r>
            <a:r>
              <a:rPr lang="en-ID" dirty="0"/>
              <a:t> </a:t>
            </a:r>
            <a:r>
              <a:rPr lang="en-ID" dirty="0" err="1"/>
              <a:t>diri</a:t>
            </a:r>
            <a:r>
              <a:rPr lang="en-ID" dirty="0"/>
              <a:t> dan </a:t>
            </a:r>
            <a:r>
              <a:rPr lang="en-ID" dirty="0" err="1"/>
              <a:t>membentuk</a:t>
            </a:r>
            <a:r>
              <a:rPr lang="en-ID" dirty="0"/>
              <a:t> </a:t>
            </a:r>
            <a:r>
              <a:rPr lang="en-ID" dirty="0" err="1"/>
              <a:t>aturan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menghadapinya</a:t>
            </a:r>
            <a:r>
              <a:rPr lang="en-ID" dirty="0"/>
              <a:t>.</a:t>
            </a:r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F8C77F5E-3D68-52A5-FB4D-4EBC3E74A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-1" y="6386801"/>
            <a:ext cx="12071927" cy="365125"/>
          </a:xfrm>
        </p:spPr>
        <p:txBody>
          <a:bodyPr/>
          <a:lstStyle/>
          <a:p>
            <a:r>
              <a:rPr lang="en-ID" dirty="0"/>
              <a:t>Computers and Society-2025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dirty="0" err="1"/>
              <a:t>Mardianto,S.Kom.,M.Cs</a:t>
            </a:r>
            <a:endParaRPr lang="en-US" dirty="0"/>
          </a:p>
        </p:txBody>
      </p:sp>
      <p:sp>
        <p:nvSpPr>
          <p:cNvPr id="20" name="Text Placeholder 3">
            <a:extLst>
              <a:ext uri="{FF2B5EF4-FFF2-40B4-BE49-F238E27FC236}">
                <a16:creationId xmlns:a16="http://schemas.microsoft.com/office/drawing/2014/main" id="{C87CE9B5-34EE-9503-CB16-E8CCFADC0519}"/>
              </a:ext>
            </a:extLst>
          </p:cNvPr>
          <p:cNvSpPr txBox="1">
            <a:spLocks/>
          </p:cNvSpPr>
          <p:nvPr/>
        </p:nvSpPr>
        <p:spPr>
          <a:xfrm>
            <a:off x="8920760" y="1204713"/>
            <a:ext cx="2847975" cy="4581720"/>
          </a:xfrm>
          <a:prstGeom prst="roundRect">
            <a:avLst/>
          </a:prstGeom>
          <a:solidFill>
            <a:schemeClr val="tx1"/>
          </a:solidFill>
          <a:ln w="31750">
            <a:solidFill>
              <a:schemeClr val="accent1"/>
            </a:solidFill>
          </a:ln>
        </p:spPr>
        <p:txBody>
          <a:bodyPr vert="horz" lIns="0" tIns="274320" rIns="0" bIns="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18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2400" kern="120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  <a:lvl2pPr marL="201168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28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9808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dirty="0"/>
              <a:t>Masyarakat </a:t>
            </a:r>
            <a:r>
              <a:rPr lang="en-ID" dirty="0" err="1"/>
              <a:t>Mengatur</a:t>
            </a:r>
            <a:r>
              <a:rPr lang="en-ID" dirty="0"/>
              <a:t> </a:t>
            </a:r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Komputer</a:t>
            </a:r>
            <a:endParaRPr lang="en-US" dirty="0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F5955E3E-44E4-40B6-D234-90819DD220FC}"/>
              </a:ext>
            </a:extLst>
          </p:cNvPr>
          <p:cNvSpPr txBox="1">
            <a:spLocks/>
          </p:cNvSpPr>
          <p:nvPr/>
        </p:nvSpPr>
        <p:spPr>
          <a:xfrm>
            <a:off x="9300689" y="3381200"/>
            <a:ext cx="2275880" cy="893763"/>
          </a:xfrm>
          <a:prstGeom prst="rect">
            <a:avLst/>
          </a:prstGeom>
        </p:spPr>
        <p:txBody>
          <a:bodyPr vert="horz" lIns="0" tIns="45720" rIns="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201168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84048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6928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9808" indent="0" algn="l" defTabSz="914400" rtl="0" eaLnBrk="1" latinLnBrk="0" hangingPunct="1">
              <a:lnSpc>
                <a:spcPct val="100000"/>
              </a:lnSpc>
              <a:spcBef>
                <a:spcPts val="200"/>
              </a:spcBef>
              <a:spcAft>
                <a:spcPts val="400"/>
              </a:spcAft>
              <a:buClrTx/>
              <a:buFont typeface="Calibri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dirty="0"/>
              <a:t>Masyarakat </a:t>
            </a:r>
            <a:r>
              <a:rPr lang="en-ID" dirty="0" err="1"/>
              <a:t>merespons</a:t>
            </a:r>
            <a:r>
              <a:rPr lang="en-ID" dirty="0"/>
              <a:t> </a:t>
            </a:r>
            <a:r>
              <a:rPr lang="en-ID" dirty="0" err="1"/>
              <a:t>perkembangan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</a:t>
            </a:r>
            <a:r>
              <a:rPr lang="en-ID" dirty="0" err="1"/>
              <a:t>menciptakan</a:t>
            </a:r>
            <a:r>
              <a:rPr lang="en-ID" dirty="0"/>
              <a:t> </a:t>
            </a:r>
            <a:r>
              <a:rPr lang="en-ID" dirty="0" err="1"/>
              <a:t>regulasi</a:t>
            </a:r>
            <a:r>
              <a:rPr lang="en-ID" dirty="0"/>
              <a:t>, </a:t>
            </a:r>
            <a:r>
              <a:rPr lang="en-ID" dirty="0" err="1"/>
              <a:t>etika</a:t>
            </a:r>
            <a:r>
              <a:rPr lang="en-ID" dirty="0"/>
              <a:t>, dan norma.</a:t>
            </a:r>
            <a:br>
              <a:rPr lang="en-ID" dirty="0"/>
            </a:br>
            <a:endParaRPr lang="en-ID" dirty="0"/>
          </a:p>
          <a:p>
            <a:r>
              <a:rPr lang="en-ID" dirty="0" err="1"/>
              <a:t>Contoh</a:t>
            </a:r>
            <a:r>
              <a:rPr lang="en-ID" dirty="0"/>
              <a:t>: </a:t>
            </a:r>
            <a:r>
              <a:rPr lang="en-ID" dirty="0" err="1"/>
              <a:t>Undang-undang</a:t>
            </a:r>
            <a:r>
              <a:rPr lang="en-ID" dirty="0"/>
              <a:t> ITE, </a:t>
            </a:r>
            <a:r>
              <a:rPr lang="en-ID" dirty="0" err="1"/>
              <a:t>kebijakan</a:t>
            </a:r>
            <a:r>
              <a:rPr lang="en-ID" dirty="0"/>
              <a:t> </a:t>
            </a:r>
            <a:r>
              <a:rPr lang="en-ID" dirty="0" err="1"/>
              <a:t>privasi</a:t>
            </a:r>
            <a:r>
              <a:rPr lang="en-ID" dirty="0"/>
              <a:t>, dan </a:t>
            </a:r>
            <a:r>
              <a:rPr lang="en-ID" dirty="0" err="1"/>
              <a:t>etika</a:t>
            </a:r>
            <a:r>
              <a:rPr lang="en-ID" dirty="0"/>
              <a:t> digital.</a:t>
            </a:r>
          </a:p>
        </p:txBody>
      </p:sp>
    </p:spTree>
    <p:extLst>
      <p:ext uri="{BB962C8B-B14F-4D97-AF65-F5344CB8AC3E}">
        <p14:creationId xmlns:p14="http://schemas.microsoft.com/office/powerpoint/2010/main" val="1162829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AC51E62-7F55-3B6A-FF5F-39D8CFE74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6322" y="320040"/>
            <a:ext cx="7911214" cy="1017147"/>
          </a:xfrm>
        </p:spPr>
        <p:txBody>
          <a:bodyPr>
            <a:normAutofit fontScale="90000"/>
          </a:bodyPr>
          <a:lstStyle/>
          <a:p>
            <a:r>
              <a:rPr lang="en-ID" dirty="0"/>
              <a:t>Peran </a:t>
            </a:r>
            <a:r>
              <a:rPr lang="en-ID" dirty="0" err="1"/>
              <a:t>komputer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peradaban</a:t>
            </a:r>
            <a:r>
              <a:rPr lang="en-ID" dirty="0"/>
              <a:t> modern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ABC786-DACF-D63D-553F-4EDB8E95A2F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o1.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4B3C1A-3346-F617-2EC7-C16586CF19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ID" dirty="0" err="1"/>
              <a:t>Mempercepat</a:t>
            </a:r>
            <a:r>
              <a:rPr lang="en-ID" dirty="0"/>
              <a:t> Akses </a:t>
            </a:r>
            <a:r>
              <a:rPr lang="en-ID" dirty="0" err="1"/>
              <a:t>Informasi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F880F1A-5BCC-F84F-3EED-7FA660DEB3F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o2.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DA9475A-A652-4BB2-F82D-18D978C3972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ID" dirty="0" err="1"/>
              <a:t>Mendukung</a:t>
            </a:r>
            <a:r>
              <a:rPr lang="en-ID" dirty="0"/>
              <a:t> Dunia Pendidikan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BA4606E-0589-2AE6-3A39-D84CDB24870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o3.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5DE5E134-360B-2943-34EC-C57477A8C82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ID" dirty="0" err="1"/>
              <a:t>Meningkatkan</a:t>
            </a:r>
            <a:r>
              <a:rPr lang="en-ID" dirty="0"/>
              <a:t> </a:t>
            </a:r>
            <a:r>
              <a:rPr lang="en-ID" dirty="0" err="1"/>
              <a:t>Produktivitas</a:t>
            </a:r>
            <a:r>
              <a:rPr lang="en-ID" dirty="0"/>
              <a:t> </a:t>
            </a:r>
            <a:r>
              <a:rPr lang="en-ID" dirty="0" err="1"/>
              <a:t>Kerja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0E7CD20-3130-C2BD-2379-6EB766F5567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o4.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C7F6B17-F299-A158-A26D-47FCD7A1971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ID" dirty="0" err="1"/>
              <a:t>Menjadi</a:t>
            </a:r>
            <a:r>
              <a:rPr lang="en-ID" dirty="0"/>
              <a:t> Alat </a:t>
            </a:r>
            <a:r>
              <a:rPr lang="en-ID" dirty="0" err="1"/>
              <a:t>Inovasi</a:t>
            </a:r>
            <a:r>
              <a:rPr lang="en-ID" dirty="0"/>
              <a:t> </a:t>
            </a:r>
            <a:r>
              <a:rPr lang="en-ID" dirty="0" err="1"/>
              <a:t>Teknologi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EC4E845-9A78-36A5-60F3-A22DFD93825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o5.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25FE4BA-08C1-FBA0-844E-67EA0062904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nb-NO" dirty="0"/>
              <a:t>Menopang Sistem Sosial dan Pemerintahan</a:t>
            </a:r>
            <a:endParaRPr lang="en-US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8B1A91E-7D63-4E15-B7EA-0453BC1526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7370364" y="-23539"/>
            <a:ext cx="2562565" cy="6885155"/>
            <a:chOff x="7370364" y="-23539"/>
            <a:chExt cx="2562565" cy="6885155"/>
          </a:xfrm>
        </p:grpSpPr>
        <p:pic>
          <p:nvPicPr>
            <p:cNvPr id="18" name="Graphic 17">
              <a:extLst>
                <a:ext uri="{FF2B5EF4-FFF2-40B4-BE49-F238E27FC236}">
                  <a16:creationId xmlns:a16="http://schemas.microsoft.com/office/drawing/2014/main" id="{F0A32002-CC31-2B6D-7A5D-66EDF27611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7829202" y="5156615"/>
              <a:ext cx="878334" cy="1705001"/>
            </a:xfrm>
            <a:prstGeom prst="rect">
              <a:avLst/>
            </a:prstGeom>
          </p:spPr>
        </p:pic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19D6ED2-972A-D3E9-ADCE-6524C8278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7370364" y="-23539"/>
              <a:ext cx="2562565" cy="6884359"/>
            </a:xfrm>
            <a:custGeom>
              <a:avLst/>
              <a:gdLst>
                <a:gd name="connsiteX0" fmla="*/ 2535833 w 2562565"/>
                <a:gd name="connsiteY0" fmla="*/ 0 h 6884359"/>
                <a:gd name="connsiteX1" fmla="*/ 2106829 w 2562565"/>
                <a:gd name="connsiteY1" fmla="*/ 1564627 h 6884359"/>
                <a:gd name="connsiteX2" fmla="*/ 1764389 w 2562565"/>
                <a:gd name="connsiteY2" fmla="*/ 2840498 h 6884359"/>
                <a:gd name="connsiteX3" fmla="*/ 1579803 w 2562565"/>
                <a:gd name="connsiteY3" fmla="*/ 2925726 h 6884359"/>
                <a:gd name="connsiteX4" fmla="*/ 1467779 w 2562565"/>
                <a:gd name="connsiteY4" fmla="*/ 2731101 h 6884359"/>
                <a:gd name="connsiteX5" fmla="*/ 1727472 w 2562565"/>
                <a:gd name="connsiteY5" fmla="*/ 1773244 h 6884359"/>
                <a:gd name="connsiteX6" fmla="*/ 1709650 w 2562565"/>
                <a:gd name="connsiteY6" fmla="*/ 1633318 h 6884359"/>
                <a:gd name="connsiteX7" fmla="*/ 1597625 w 2562565"/>
                <a:gd name="connsiteY7" fmla="*/ 1546818 h 6884359"/>
                <a:gd name="connsiteX8" fmla="*/ 1372303 w 2562565"/>
                <a:gd name="connsiteY8" fmla="*/ 1676568 h 6884359"/>
                <a:gd name="connsiteX9" fmla="*/ 977670 w 2562565"/>
                <a:gd name="connsiteY9" fmla="*/ 3131798 h 6884359"/>
                <a:gd name="connsiteX10" fmla="*/ 5092 w 2562565"/>
                <a:gd name="connsiteY10" fmla="*/ 6867823 h 6884359"/>
                <a:gd name="connsiteX11" fmla="*/ 0 w 2562565"/>
                <a:gd name="connsiteY11" fmla="*/ 6884360 h 6884359"/>
                <a:gd name="connsiteX12" fmla="*/ 26733 w 2562565"/>
                <a:gd name="connsiteY12" fmla="*/ 6884360 h 6884359"/>
                <a:gd name="connsiteX13" fmla="*/ 1003131 w 2562565"/>
                <a:gd name="connsiteY13" fmla="*/ 3139431 h 6884359"/>
                <a:gd name="connsiteX14" fmla="*/ 1397763 w 2562565"/>
                <a:gd name="connsiteY14" fmla="*/ 1684200 h 6884359"/>
                <a:gd name="connsiteX15" fmla="*/ 1592533 w 2562565"/>
                <a:gd name="connsiteY15" fmla="*/ 1572259 h 6884359"/>
                <a:gd name="connsiteX16" fmla="*/ 1688009 w 2562565"/>
                <a:gd name="connsiteY16" fmla="*/ 1646039 h 6884359"/>
                <a:gd name="connsiteX17" fmla="*/ 1703285 w 2562565"/>
                <a:gd name="connsiteY17" fmla="*/ 1766884 h 6884359"/>
                <a:gd name="connsiteX18" fmla="*/ 1443591 w 2562565"/>
                <a:gd name="connsiteY18" fmla="*/ 2724741 h 6884359"/>
                <a:gd name="connsiteX19" fmla="*/ 1573438 w 2562565"/>
                <a:gd name="connsiteY19" fmla="*/ 2949894 h 6884359"/>
                <a:gd name="connsiteX20" fmla="*/ 1788577 w 2562565"/>
                <a:gd name="connsiteY20" fmla="*/ 2849402 h 6884359"/>
                <a:gd name="connsiteX21" fmla="*/ 1788577 w 2562565"/>
                <a:gd name="connsiteY21" fmla="*/ 2848130 h 6884359"/>
                <a:gd name="connsiteX22" fmla="*/ 2131016 w 2562565"/>
                <a:gd name="connsiteY22" fmla="*/ 1570987 h 6884359"/>
                <a:gd name="connsiteX23" fmla="*/ 2562566 w 2562565"/>
                <a:gd name="connsiteY23" fmla="*/ 1272 h 6884359"/>
                <a:gd name="connsiteX24" fmla="*/ 2535833 w 2562565"/>
                <a:gd name="connsiteY24" fmla="*/ 0 h 6884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562565" h="6884359">
                  <a:moveTo>
                    <a:pt x="2535833" y="0"/>
                  </a:moveTo>
                  <a:lnTo>
                    <a:pt x="2106829" y="1564627"/>
                  </a:lnTo>
                  <a:lnTo>
                    <a:pt x="1764389" y="2840498"/>
                  </a:lnTo>
                  <a:cubicBezTo>
                    <a:pt x="1731291" y="2910461"/>
                    <a:pt x="1653638" y="2946078"/>
                    <a:pt x="1579803" y="2925726"/>
                  </a:cubicBezTo>
                  <a:cubicBezTo>
                    <a:pt x="1495785" y="2902829"/>
                    <a:pt x="1444864" y="2815057"/>
                    <a:pt x="1467779" y="2731101"/>
                  </a:cubicBezTo>
                  <a:lnTo>
                    <a:pt x="1727472" y="1773244"/>
                  </a:lnTo>
                  <a:cubicBezTo>
                    <a:pt x="1740202" y="1726178"/>
                    <a:pt x="1733837" y="1676568"/>
                    <a:pt x="1709650" y="1633318"/>
                  </a:cubicBezTo>
                  <a:cubicBezTo>
                    <a:pt x="1685463" y="1590068"/>
                    <a:pt x="1646000" y="1559539"/>
                    <a:pt x="1597625" y="1546818"/>
                  </a:cubicBezTo>
                  <a:cubicBezTo>
                    <a:pt x="1499604" y="1520105"/>
                    <a:pt x="1397763" y="1578620"/>
                    <a:pt x="1372303" y="1676568"/>
                  </a:cubicBezTo>
                  <a:lnTo>
                    <a:pt x="977670" y="3131798"/>
                  </a:lnTo>
                  <a:lnTo>
                    <a:pt x="5092" y="6867823"/>
                  </a:lnTo>
                  <a:cubicBezTo>
                    <a:pt x="5092" y="6867823"/>
                    <a:pt x="1273" y="6880544"/>
                    <a:pt x="0" y="6884360"/>
                  </a:cubicBezTo>
                  <a:lnTo>
                    <a:pt x="26733" y="6884360"/>
                  </a:lnTo>
                  <a:lnTo>
                    <a:pt x="1003131" y="3139431"/>
                  </a:lnTo>
                  <a:lnTo>
                    <a:pt x="1397763" y="1684200"/>
                  </a:lnTo>
                  <a:cubicBezTo>
                    <a:pt x="1420677" y="1600245"/>
                    <a:pt x="1508515" y="1549363"/>
                    <a:pt x="1592533" y="1572259"/>
                  </a:cubicBezTo>
                  <a:cubicBezTo>
                    <a:pt x="1633270" y="1583708"/>
                    <a:pt x="1667641" y="1609149"/>
                    <a:pt x="1688009" y="1646039"/>
                  </a:cubicBezTo>
                  <a:cubicBezTo>
                    <a:pt x="1709650" y="1682928"/>
                    <a:pt x="1714742" y="1724906"/>
                    <a:pt x="1703285" y="1766884"/>
                  </a:cubicBezTo>
                  <a:lnTo>
                    <a:pt x="1443591" y="2724741"/>
                  </a:lnTo>
                  <a:cubicBezTo>
                    <a:pt x="1416858" y="2822689"/>
                    <a:pt x="1475417" y="2924453"/>
                    <a:pt x="1573438" y="2949894"/>
                  </a:cubicBezTo>
                  <a:cubicBezTo>
                    <a:pt x="1660003" y="2972792"/>
                    <a:pt x="1750386" y="2930814"/>
                    <a:pt x="1788577" y="2849402"/>
                  </a:cubicBezTo>
                  <a:lnTo>
                    <a:pt x="1788577" y="2848130"/>
                  </a:lnTo>
                  <a:lnTo>
                    <a:pt x="2131016" y="1570987"/>
                  </a:lnTo>
                  <a:lnTo>
                    <a:pt x="2562566" y="1272"/>
                  </a:lnTo>
                  <a:cubicBezTo>
                    <a:pt x="2553655" y="0"/>
                    <a:pt x="2544744" y="0"/>
                    <a:pt x="2535833" y="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9F3C9B45-03E6-965D-2AB8-06E43825058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4"/>
          <a:srcRect t="3973" b="3973"/>
          <a:stretch>
            <a:fillRect/>
          </a:stretch>
        </p:blipFill>
        <p:spPr/>
      </p:pic>
      <p:sp>
        <p:nvSpPr>
          <p:cNvPr id="23" name="Footer Placeholder 13">
            <a:extLst>
              <a:ext uri="{FF2B5EF4-FFF2-40B4-BE49-F238E27FC236}">
                <a16:creationId xmlns:a16="http://schemas.microsoft.com/office/drawing/2014/main" id="{A16F4AA5-0FD5-E000-0FE8-9E27E37E22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0" y="6473336"/>
            <a:ext cx="6637071" cy="365125"/>
          </a:xfrm>
        </p:spPr>
        <p:txBody>
          <a:bodyPr/>
          <a:lstStyle/>
          <a:p>
            <a:r>
              <a:rPr lang="en-ID" dirty="0"/>
              <a:t>Computers and Society-2025                                                                 </a:t>
            </a:r>
            <a:r>
              <a:rPr lang="en-US" dirty="0" err="1"/>
              <a:t>Mardianto,S.Kom.,M.Cs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04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D3917-072D-B98F-53A4-46496DCB7D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8812" y="659762"/>
            <a:ext cx="5581370" cy="983225"/>
          </a:xfrm>
        </p:spPr>
        <p:txBody>
          <a:bodyPr>
            <a:normAutofit fontScale="90000"/>
          </a:bodyPr>
          <a:lstStyle/>
          <a:p>
            <a:r>
              <a:rPr lang="en-ID" dirty="0"/>
              <a:t>Ruang </a:t>
            </a:r>
            <a:r>
              <a:rPr lang="en-ID" dirty="0" err="1"/>
              <a:t>lingkup</a:t>
            </a:r>
            <a:r>
              <a:rPr lang="en-ID" dirty="0"/>
              <a:t> </a:t>
            </a:r>
            <a:r>
              <a:rPr lang="en-ID" dirty="0" err="1"/>
              <a:t>kajian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 dan </a:t>
            </a:r>
            <a:r>
              <a:rPr lang="en-ID" dirty="0" err="1"/>
              <a:t>masyarakat</a:t>
            </a:r>
            <a:endParaRPr lang="en-US" dirty="0"/>
          </a:p>
        </p:txBody>
      </p:sp>
      <p:pic>
        <p:nvPicPr>
          <p:cNvPr id="7" name="Picture Placeholder 6" descr="A close up of a circuit board">
            <a:extLst>
              <a:ext uri="{FF2B5EF4-FFF2-40B4-BE49-F238E27FC236}">
                <a16:creationId xmlns:a16="http://schemas.microsoft.com/office/drawing/2014/main" id="{F8C45233-1B15-3596-75CE-DED7D720CA02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194" r="1194"/>
          <a:stretch/>
        </p:blipFill>
        <p:spPr>
          <a:xfrm>
            <a:off x="0" y="-2235"/>
            <a:ext cx="5840730" cy="6862275"/>
          </a:xfr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6C1B1B9-02C9-EF1E-AFBE-E40015F082E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99788" y="2341261"/>
            <a:ext cx="4796710" cy="401939"/>
          </a:xfrm>
        </p:spPr>
        <p:txBody>
          <a:bodyPr>
            <a:normAutofit/>
          </a:bodyPr>
          <a:lstStyle/>
          <a:p>
            <a:r>
              <a:rPr lang="en-ID" b="1" dirty="0" err="1"/>
              <a:t>Dampak</a:t>
            </a:r>
            <a:r>
              <a:rPr lang="en-ID" b="1" dirty="0"/>
              <a:t> Sosial </a:t>
            </a:r>
            <a:r>
              <a:rPr lang="en-ID" b="1" dirty="0" err="1"/>
              <a:t>Komputer</a:t>
            </a:r>
            <a:endParaRPr lang="en-ID" b="1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E8F44E43-BD27-EF72-1581-53AA4AF310D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599789" y="2753247"/>
            <a:ext cx="3852296" cy="817345"/>
          </a:xfrm>
        </p:spPr>
        <p:txBody>
          <a:bodyPr/>
          <a:lstStyle/>
          <a:p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komunikasi</a:t>
            </a:r>
            <a:r>
              <a:rPr lang="en-ID" dirty="0"/>
              <a:t>, </a:t>
            </a:r>
            <a:r>
              <a:rPr lang="en-ID" dirty="0" err="1"/>
              <a:t>pekerjaan</a:t>
            </a:r>
            <a:r>
              <a:rPr lang="en-ID" dirty="0"/>
              <a:t>, </a:t>
            </a:r>
            <a:r>
              <a:rPr lang="en-ID" dirty="0" err="1"/>
              <a:t>pendidikan</a:t>
            </a:r>
            <a:r>
              <a:rPr lang="en-ID" dirty="0"/>
              <a:t>, dan </a:t>
            </a:r>
            <a:r>
              <a:rPr lang="en-ID" dirty="0" err="1"/>
              <a:t>gaya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 </a:t>
            </a:r>
            <a:r>
              <a:rPr lang="en-ID" dirty="0" err="1"/>
              <a:t>akibat</a:t>
            </a:r>
            <a:r>
              <a:rPr lang="en-ID" dirty="0"/>
              <a:t> </a:t>
            </a:r>
            <a:r>
              <a:rPr lang="en-ID" dirty="0" err="1"/>
              <a:t>teknologi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.</a:t>
            </a:r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A45E210F-6B8D-736F-B141-2B3CBE6135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99788" y="3563285"/>
            <a:ext cx="4796710" cy="401939"/>
          </a:xfrm>
        </p:spPr>
        <p:txBody>
          <a:bodyPr>
            <a:normAutofit/>
          </a:bodyPr>
          <a:lstStyle/>
          <a:p>
            <a:r>
              <a:rPr lang="en-ID" dirty="0"/>
              <a:t>Etika dan Moral</a:t>
            </a:r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55DD8B99-A215-EB84-183A-F3B1E73A45B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99788" y="3982578"/>
            <a:ext cx="3860546" cy="529133"/>
          </a:xfrm>
        </p:spPr>
        <p:txBody>
          <a:bodyPr/>
          <a:lstStyle/>
          <a:p>
            <a:r>
              <a:rPr lang="en-ID" dirty="0" err="1"/>
              <a:t>Penggunaan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 </a:t>
            </a:r>
            <a:r>
              <a:rPr lang="en-ID" dirty="0" err="1"/>
              <a:t>harus</a:t>
            </a:r>
            <a:r>
              <a:rPr lang="en-ID" dirty="0"/>
              <a:t> </a:t>
            </a:r>
            <a:r>
              <a:rPr lang="en-ID" dirty="0" err="1"/>
              <a:t>mempertimbangkan</a:t>
            </a:r>
            <a:r>
              <a:rPr lang="en-ID" dirty="0"/>
              <a:t> </a:t>
            </a:r>
            <a:r>
              <a:rPr lang="en-ID" dirty="0" err="1"/>
              <a:t>etika</a:t>
            </a:r>
            <a:r>
              <a:rPr lang="en-ID" dirty="0"/>
              <a:t>: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privasi</a:t>
            </a:r>
            <a:r>
              <a:rPr lang="en-ID" dirty="0"/>
              <a:t>, </a:t>
            </a:r>
            <a:r>
              <a:rPr lang="en-ID" dirty="0" err="1"/>
              <a:t>plagiarisme</a:t>
            </a:r>
            <a:r>
              <a:rPr lang="en-ID" dirty="0"/>
              <a:t>, </a:t>
            </a:r>
            <a:r>
              <a:rPr lang="en-ID" dirty="0" err="1"/>
              <a:t>hoaks</a:t>
            </a:r>
            <a:r>
              <a:rPr lang="en-ID" dirty="0"/>
              <a:t>, dan </a:t>
            </a:r>
            <a:r>
              <a:rPr lang="en-ID" dirty="0" err="1"/>
              <a:t>tanggung</a:t>
            </a:r>
            <a:r>
              <a:rPr lang="en-ID" dirty="0"/>
              <a:t> </a:t>
            </a:r>
            <a:r>
              <a:rPr lang="en-ID" dirty="0" err="1"/>
              <a:t>jawab</a:t>
            </a:r>
            <a:r>
              <a:rPr lang="en-ID" dirty="0"/>
              <a:t> digital.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9847AB5-5442-A3C4-87F1-C737DF1C6DC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99788" y="4925035"/>
            <a:ext cx="4796710" cy="401939"/>
          </a:xfrm>
        </p:spPr>
        <p:txBody>
          <a:bodyPr>
            <a:normAutofit/>
          </a:bodyPr>
          <a:lstStyle/>
          <a:p>
            <a:r>
              <a:rPr lang="en-ID" dirty="0"/>
              <a:t>Hukum dan </a:t>
            </a:r>
            <a:r>
              <a:rPr lang="en-ID" dirty="0" err="1"/>
              <a:t>Regulasi</a:t>
            </a:r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CBF28C9E-02B3-7B82-54FB-BB732FF1E97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99788" y="5335355"/>
            <a:ext cx="3860546" cy="852906"/>
          </a:xfrm>
        </p:spPr>
        <p:txBody>
          <a:bodyPr/>
          <a:lstStyle/>
          <a:p>
            <a:r>
              <a:rPr lang="en-ID" dirty="0" err="1"/>
              <a:t>Perkembangan</a:t>
            </a:r>
            <a:r>
              <a:rPr lang="en-ID" dirty="0"/>
              <a:t> </a:t>
            </a:r>
            <a:r>
              <a:rPr lang="en-ID" dirty="0" err="1"/>
              <a:t>teknologi</a:t>
            </a:r>
            <a:r>
              <a:rPr lang="en-ID" dirty="0"/>
              <a:t> </a:t>
            </a:r>
            <a:r>
              <a:rPr lang="en-ID" dirty="0" err="1"/>
              <a:t>diatur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hukum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UU ITE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melindungi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kejahatan</a:t>
            </a:r>
            <a:r>
              <a:rPr lang="en-ID" dirty="0"/>
              <a:t> </a:t>
            </a:r>
            <a:r>
              <a:rPr lang="en-ID" dirty="0" err="1"/>
              <a:t>siber</a:t>
            </a:r>
            <a:r>
              <a:rPr lang="en-ID" dirty="0"/>
              <a:t>.</a:t>
            </a:r>
            <a:endParaRPr lang="en-US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9A1C40A-BC04-C14E-7867-E3D7B1597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084061" y="0"/>
            <a:ext cx="2959129" cy="6871447"/>
            <a:chOff x="3084061" y="0"/>
            <a:chExt cx="2959129" cy="6871447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45521D96-1220-9A5F-FB15-764C14CD87A4}"/>
                </a:ext>
              </a:extLst>
            </p:cNvPr>
            <p:cNvSpPr/>
            <p:nvPr/>
          </p:nvSpPr>
          <p:spPr>
            <a:xfrm rot="10800000">
              <a:off x="3498189" y="17722"/>
              <a:ext cx="2545001" cy="6837172"/>
            </a:xfrm>
            <a:custGeom>
              <a:avLst/>
              <a:gdLst>
                <a:gd name="connsiteX0" fmla="*/ 2518452 w 2545001"/>
                <a:gd name="connsiteY0" fmla="*/ 0 h 6837172"/>
                <a:gd name="connsiteX1" fmla="*/ 1701725 w 2545001"/>
                <a:gd name="connsiteY1" fmla="*/ 3172236 h 6837172"/>
                <a:gd name="connsiteX2" fmla="*/ 1361633 w 2545001"/>
                <a:gd name="connsiteY2" fmla="*/ 4439362 h 6837172"/>
                <a:gd name="connsiteX3" fmla="*/ 1178312 w 2545001"/>
                <a:gd name="connsiteY3" fmla="*/ 4524005 h 6837172"/>
                <a:gd name="connsiteX4" fmla="*/ 1067055 w 2545001"/>
                <a:gd name="connsiteY4" fmla="*/ 4330715 h 6837172"/>
                <a:gd name="connsiteX5" fmla="*/ 1324969 w 2545001"/>
                <a:gd name="connsiteY5" fmla="*/ 3379423 h 6837172"/>
                <a:gd name="connsiteX6" fmla="*/ 1307268 w 2545001"/>
                <a:gd name="connsiteY6" fmla="*/ 3240456 h 6837172"/>
                <a:gd name="connsiteX7" fmla="*/ 1196012 w 2545001"/>
                <a:gd name="connsiteY7" fmla="*/ 3154549 h 6837172"/>
                <a:gd name="connsiteX8" fmla="*/ 972233 w 2545001"/>
                <a:gd name="connsiteY8" fmla="*/ 3283409 h 6837172"/>
                <a:gd name="connsiteX9" fmla="*/ 580306 w 2545001"/>
                <a:gd name="connsiteY9" fmla="*/ 4728666 h 6837172"/>
                <a:gd name="connsiteX10" fmla="*/ 5057 w 2545001"/>
                <a:gd name="connsiteY10" fmla="*/ 6820750 h 6837172"/>
                <a:gd name="connsiteX11" fmla="*/ 0 w 2545001"/>
                <a:gd name="connsiteY11" fmla="*/ 6837173 h 6837172"/>
                <a:gd name="connsiteX12" fmla="*/ 26550 w 2545001"/>
                <a:gd name="connsiteY12" fmla="*/ 6837173 h 6837172"/>
                <a:gd name="connsiteX13" fmla="*/ 605591 w 2545001"/>
                <a:gd name="connsiteY13" fmla="*/ 4736246 h 6837172"/>
                <a:gd name="connsiteX14" fmla="*/ 997519 w 2545001"/>
                <a:gd name="connsiteY14" fmla="*/ 3290990 h 6837172"/>
                <a:gd name="connsiteX15" fmla="*/ 1190954 w 2545001"/>
                <a:gd name="connsiteY15" fmla="*/ 3179816 h 6837172"/>
                <a:gd name="connsiteX16" fmla="*/ 1285776 w 2545001"/>
                <a:gd name="connsiteY16" fmla="*/ 3253089 h 6837172"/>
                <a:gd name="connsiteX17" fmla="*/ 1300947 w 2545001"/>
                <a:gd name="connsiteY17" fmla="*/ 3373106 h 6837172"/>
                <a:gd name="connsiteX18" fmla="*/ 1043033 w 2545001"/>
                <a:gd name="connsiteY18" fmla="*/ 4324398 h 6837172"/>
                <a:gd name="connsiteX19" fmla="*/ 1171990 w 2545001"/>
                <a:gd name="connsiteY19" fmla="*/ 4548009 h 6837172"/>
                <a:gd name="connsiteX20" fmla="*/ 1385654 w 2545001"/>
                <a:gd name="connsiteY20" fmla="*/ 4448205 h 6837172"/>
                <a:gd name="connsiteX21" fmla="*/ 1385654 w 2545001"/>
                <a:gd name="connsiteY21" fmla="*/ 4446942 h 6837172"/>
                <a:gd name="connsiteX22" fmla="*/ 1725746 w 2545001"/>
                <a:gd name="connsiteY22" fmla="*/ 3178553 h 6837172"/>
                <a:gd name="connsiteX23" fmla="*/ 2545002 w 2545001"/>
                <a:gd name="connsiteY23" fmla="*/ 1263 h 6837172"/>
                <a:gd name="connsiteX24" fmla="*/ 2518452 w 2545001"/>
                <a:gd name="connsiteY24" fmla="*/ 0 h 6837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545001" h="6837172">
                  <a:moveTo>
                    <a:pt x="2518452" y="0"/>
                  </a:moveTo>
                  <a:lnTo>
                    <a:pt x="1701725" y="3172236"/>
                  </a:lnTo>
                  <a:lnTo>
                    <a:pt x="1361633" y="4439362"/>
                  </a:lnTo>
                  <a:cubicBezTo>
                    <a:pt x="1328761" y="4508845"/>
                    <a:pt x="1251640" y="4544219"/>
                    <a:pt x="1178312" y="4524005"/>
                  </a:cubicBezTo>
                  <a:cubicBezTo>
                    <a:pt x="1094869" y="4501265"/>
                    <a:pt x="1044298" y="4414095"/>
                    <a:pt x="1067055" y="4330715"/>
                  </a:cubicBezTo>
                  <a:lnTo>
                    <a:pt x="1324969" y="3379423"/>
                  </a:lnTo>
                  <a:cubicBezTo>
                    <a:pt x="1337611" y="3332679"/>
                    <a:pt x="1331290" y="3283409"/>
                    <a:pt x="1307268" y="3240456"/>
                  </a:cubicBezTo>
                  <a:cubicBezTo>
                    <a:pt x="1283247" y="3197503"/>
                    <a:pt x="1244054" y="3167183"/>
                    <a:pt x="1196012" y="3154549"/>
                  </a:cubicBezTo>
                  <a:cubicBezTo>
                    <a:pt x="1098662" y="3128019"/>
                    <a:pt x="997519" y="3186133"/>
                    <a:pt x="972233" y="3283409"/>
                  </a:cubicBezTo>
                  <a:lnTo>
                    <a:pt x="580306" y="4728666"/>
                  </a:lnTo>
                  <a:lnTo>
                    <a:pt x="5057" y="6820750"/>
                  </a:lnTo>
                  <a:cubicBezTo>
                    <a:pt x="5057" y="6820750"/>
                    <a:pt x="1264" y="6833383"/>
                    <a:pt x="0" y="6837173"/>
                  </a:cubicBezTo>
                  <a:lnTo>
                    <a:pt x="26550" y="6837173"/>
                  </a:lnTo>
                  <a:lnTo>
                    <a:pt x="605591" y="4736246"/>
                  </a:lnTo>
                  <a:lnTo>
                    <a:pt x="997519" y="3290990"/>
                  </a:lnTo>
                  <a:cubicBezTo>
                    <a:pt x="1020276" y="3207609"/>
                    <a:pt x="1107512" y="3157076"/>
                    <a:pt x="1190954" y="3179816"/>
                  </a:cubicBezTo>
                  <a:cubicBezTo>
                    <a:pt x="1231411" y="3191186"/>
                    <a:pt x="1265547" y="3216453"/>
                    <a:pt x="1285776" y="3253089"/>
                  </a:cubicBezTo>
                  <a:cubicBezTo>
                    <a:pt x="1307268" y="3289726"/>
                    <a:pt x="1312326" y="3331416"/>
                    <a:pt x="1300947" y="3373106"/>
                  </a:cubicBezTo>
                  <a:lnTo>
                    <a:pt x="1043033" y="4324398"/>
                  </a:lnTo>
                  <a:cubicBezTo>
                    <a:pt x="1016483" y="4421675"/>
                    <a:pt x="1074640" y="4522742"/>
                    <a:pt x="1171990" y="4548009"/>
                  </a:cubicBezTo>
                  <a:cubicBezTo>
                    <a:pt x="1257961" y="4570749"/>
                    <a:pt x="1347725" y="4529059"/>
                    <a:pt x="1385654" y="4448205"/>
                  </a:cubicBezTo>
                  <a:lnTo>
                    <a:pt x="1385654" y="4446942"/>
                  </a:lnTo>
                  <a:lnTo>
                    <a:pt x="1725746" y="3178553"/>
                  </a:lnTo>
                  <a:lnTo>
                    <a:pt x="2545002" y="1263"/>
                  </a:lnTo>
                  <a:cubicBezTo>
                    <a:pt x="2536151" y="0"/>
                    <a:pt x="2527302" y="0"/>
                    <a:pt x="2518452" y="0"/>
                  </a:cubicBezTo>
                  <a:close/>
                </a:path>
              </a:pathLst>
            </a:custGeom>
            <a:solidFill>
              <a:schemeClr val="accent1"/>
            </a:solidFill>
            <a:ln w="126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937359AB-4FC7-AF1F-096F-69BD733B876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84061" y="0"/>
              <a:ext cx="1822122" cy="6871447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7198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DECCE9-A083-348C-6534-83A1E288AF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7CEAA7-5F60-EB03-C0FC-E6F2455A3A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34106" y="810211"/>
            <a:ext cx="5581370" cy="983225"/>
          </a:xfrm>
        </p:spPr>
        <p:txBody>
          <a:bodyPr>
            <a:normAutofit fontScale="90000"/>
          </a:bodyPr>
          <a:lstStyle/>
          <a:p>
            <a:r>
              <a:rPr lang="en-ID" dirty="0"/>
              <a:t>Ruang </a:t>
            </a:r>
            <a:r>
              <a:rPr lang="en-ID" dirty="0" err="1"/>
              <a:t>lingkup</a:t>
            </a:r>
            <a:r>
              <a:rPr lang="en-ID" dirty="0"/>
              <a:t> </a:t>
            </a:r>
            <a:r>
              <a:rPr lang="en-ID" dirty="0" err="1"/>
              <a:t>kajian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 dan Masyarakat (2)</a:t>
            </a:r>
            <a:endParaRPr lang="en-US" dirty="0"/>
          </a:p>
        </p:txBody>
      </p:sp>
      <p:pic>
        <p:nvPicPr>
          <p:cNvPr id="7" name="Picture Placeholder 6" descr="A close up of a circuit board">
            <a:extLst>
              <a:ext uri="{FF2B5EF4-FFF2-40B4-BE49-F238E27FC236}">
                <a16:creationId xmlns:a16="http://schemas.microsoft.com/office/drawing/2014/main" id="{F26AAD7C-0BCF-A5EA-381F-DDDBC4D74EF4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194" r="1194"/>
          <a:stretch/>
        </p:blipFill>
        <p:spPr>
          <a:xfrm>
            <a:off x="0" y="-2235"/>
            <a:ext cx="5840730" cy="6862275"/>
          </a:xfr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DAA85FC-F94B-4988-C5EE-6FC583E85C7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99788" y="2341261"/>
            <a:ext cx="4796710" cy="401939"/>
          </a:xfrm>
        </p:spPr>
        <p:txBody>
          <a:bodyPr>
            <a:normAutofit/>
          </a:bodyPr>
          <a:lstStyle/>
          <a:p>
            <a:r>
              <a:rPr lang="en-ID" dirty="0" err="1"/>
              <a:t>Kesenjangan</a:t>
            </a:r>
            <a:r>
              <a:rPr lang="en-ID" dirty="0"/>
              <a:t> Digital</a:t>
            </a:r>
            <a:endParaRPr lang="en-ID" b="1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AB3A8074-BD19-53A5-6BAD-95A2DB60A9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599789" y="2753247"/>
            <a:ext cx="3852296" cy="817345"/>
          </a:xfrm>
        </p:spPr>
        <p:txBody>
          <a:bodyPr/>
          <a:lstStyle/>
          <a:p>
            <a:r>
              <a:rPr lang="en-ID" dirty="0"/>
              <a:t>Masih </a:t>
            </a:r>
            <a:r>
              <a:rPr lang="en-ID" dirty="0" err="1"/>
              <a:t>banyak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yang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akses</a:t>
            </a:r>
            <a:r>
              <a:rPr lang="en-ID" dirty="0"/>
              <a:t> yang </a:t>
            </a:r>
            <a:r>
              <a:rPr lang="en-ID" dirty="0" err="1"/>
              <a:t>merata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teknologi</a:t>
            </a:r>
            <a:r>
              <a:rPr lang="en-ID" dirty="0"/>
              <a:t> dan internet.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A1D7A7D-DB4B-7C7D-7496-F79B0DAAB8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99788" y="3563285"/>
            <a:ext cx="4796710" cy="401939"/>
          </a:xfrm>
        </p:spPr>
        <p:txBody>
          <a:bodyPr>
            <a:normAutofit/>
          </a:bodyPr>
          <a:lstStyle/>
          <a:p>
            <a:r>
              <a:rPr lang="en-ID" dirty="0"/>
              <a:t>Pendidikan dan Dunia </a:t>
            </a:r>
            <a:r>
              <a:rPr lang="en-ID" dirty="0" err="1"/>
              <a:t>Kerja</a:t>
            </a:r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BE60D89-5022-F2F8-0C59-A833B401ED4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99788" y="3982578"/>
            <a:ext cx="3860546" cy="529133"/>
          </a:xfrm>
        </p:spPr>
        <p:txBody>
          <a:bodyPr/>
          <a:lstStyle/>
          <a:p>
            <a:r>
              <a:rPr lang="en-ID" dirty="0" err="1"/>
              <a:t>Komputer</a:t>
            </a:r>
            <a:r>
              <a:rPr lang="en-ID" dirty="0"/>
              <a:t> </a:t>
            </a:r>
            <a:r>
              <a:rPr lang="en-ID" dirty="0" err="1"/>
              <a:t>mempermudah</a:t>
            </a:r>
            <a:r>
              <a:rPr lang="en-ID" dirty="0"/>
              <a:t> </a:t>
            </a:r>
            <a:r>
              <a:rPr lang="en-ID" dirty="0" err="1"/>
              <a:t>pembelajaran</a:t>
            </a:r>
            <a:r>
              <a:rPr lang="en-ID" dirty="0"/>
              <a:t>,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ujian</a:t>
            </a:r>
            <a:r>
              <a:rPr lang="en-ID" dirty="0"/>
              <a:t> digital, </a:t>
            </a:r>
            <a:r>
              <a:rPr lang="en-ID" dirty="0" err="1"/>
              <a:t>kerja</a:t>
            </a:r>
            <a:r>
              <a:rPr lang="en-ID" dirty="0"/>
              <a:t> </a:t>
            </a:r>
            <a:r>
              <a:rPr lang="en-ID" dirty="0" err="1"/>
              <a:t>jarak</a:t>
            </a:r>
            <a:r>
              <a:rPr lang="en-ID" dirty="0"/>
              <a:t> </a:t>
            </a:r>
            <a:r>
              <a:rPr lang="en-ID" dirty="0" err="1"/>
              <a:t>jauh</a:t>
            </a:r>
            <a:r>
              <a:rPr lang="en-ID" dirty="0"/>
              <a:t>, dan </a:t>
            </a:r>
            <a:r>
              <a:rPr lang="en-ID" dirty="0" err="1"/>
              <a:t>otomasi</a:t>
            </a:r>
            <a:r>
              <a:rPr lang="en-ID" dirty="0"/>
              <a:t> </a:t>
            </a:r>
            <a:r>
              <a:rPr lang="en-ID" dirty="0" err="1"/>
              <a:t>pekerjaan</a:t>
            </a:r>
            <a:r>
              <a:rPr lang="en-ID" dirty="0"/>
              <a:t>.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FE98FDA-F926-1D9C-AE96-A7AA14C07D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99788" y="4925035"/>
            <a:ext cx="4796710" cy="401939"/>
          </a:xfrm>
        </p:spPr>
        <p:txBody>
          <a:bodyPr>
            <a:normAutofit/>
          </a:bodyPr>
          <a:lstStyle/>
          <a:p>
            <a:r>
              <a:rPr lang="nn-NO" dirty="0"/>
              <a:t>Pengaruh Budaya dan Nilai Sosial</a:t>
            </a:r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CB9D94C0-F71D-8B2B-3A5C-40F3224C6AD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99788" y="5335355"/>
            <a:ext cx="3860546" cy="852906"/>
          </a:xfrm>
        </p:spPr>
        <p:txBody>
          <a:bodyPr/>
          <a:lstStyle/>
          <a:p>
            <a:r>
              <a:rPr lang="en-ID" dirty="0" err="1"/>
              <a:t>Teknologi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 </a:t>
            </a:r>
            <a:r>
              <a:rPr lang="en-ID" dirty="0" err="1"/>
              <a:t>memengaruhi</a:t>
            </a:r>
            <a:r>
              <a:rPr lang="en-ID" dirty="0"/>
              <a:t> </a:t>
            </a:r>
            <a:r>
              <a:rPr lang="en-ID" dirty="0" err="1"/>
              <a:t>cara</a:t>
            </a:r>
            <a:r>
              <a:rPr lang="en-ID" dirty="0"/>
              <a:t> </a:t>
            </a:r>
            <a:r>
              <a:rPr lang="en-ID" dirty="0" err="1"/>
              <a:t>hidup</a:t>
            </a:r>
            <a:r>
              <a:rPr lang="en-ID" dirty="0"/>
              <a:t>, </a:t>
            </a:r>
            <a:r>
              <a:rPr lang="en-ID" dirty="0" err="1"/>
              <a:t>budaya</a:t>
            </a:r>
            <a:r>
              <a:rPr lang="en-ID" dirty="0"/>
              <a:t>, dan </a:t>
            </a:r>
            <a:r>
              <a:rPr lang="en-ID" dirty="0" err="1"/>
              <a:t>nilai-nilai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,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lokal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global.</a:t>
            </a:r>
            <a:endParaRPr lang="en-US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AB64CE4-07F1-BABE-19F5-96FA52E639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084061" y="0"/>
            <a:ext cx="2959129" cy="6871447"/>
            <a:chOff x="3084061" y="0"/>
            <a:chExt cx="2959129" cy="6871447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2734A889-740D-54B9-8675-FC476951591E}"/>
                </a:ext>
              </a:extLst>
            </p:cNvPr>
            <p:cNvSpPr/>
            <p:nvPr/>
          </p:nvSpPr>
          <p:spPr>
            <a:xfrm rot="10800000">
              <a:off x="3498189" y="17722"/>
              <a:ext cx="2545001" cy="6837172"/>
            </a:xfrm>
            <a:custGeom>
              <a:avLst/>
              <a:gdLst>
                <a:gd name="connsiteX0" fmla="*/ 2518452 w 2545001"/>
                <a:gd name="connsiteY0" fmla="*/ 0 h 6837172"/>
                <a:gd name="connsiteX1" fmla="*/ 1701725 w 2545001"/>
                <a:gd name="connsiteY1" fmla="*/ 3172236 h 6837172"/>
                <a:gd name="connsiteX2" fmla="*/ 1361633 w 2545001"/>
                <a:gd name="connsiteY2" fmla="*/ 4439362 h 6837172"/>
                <a:gd name="connsiteX3" fmla="*/ 1178312 w 2545001"/>
                <a:gd name="connsiteY3" fmla="*/ 4524005 h 6837172"/>
                <a:gd name="connsiteX4" fmla="*/ 1067055 w 2545001"/>
                <a:gd name="connsiteY4" fmla="*/ 4330715 h 6837172"/>
                <a:gd name="connsiteX5" fmla="*/ 1324969 w 2545001"/>
                <a:gd name="connsiteY5" fmla="*/ 3379423 h 6837172"/>
                <a:gd name="connsiteX6" fmla="*/ 1307268 w 2545001"/>
                <a:gd name="connsiteY6" fmla="*/ 3240456 h 6837172"/>
                <a:gd name="connsiteX7" fmla="*/ 1196012 w 2545001"/>
                <a:gd name="connsiteY7" fmla="*/ 3154549 h 6837172"/>
                <a:gd name="connsiteX8" fmla="*/ 972233 w 2545001"/>
                <a:gd name="connsiteY8" fmla="*/ 3283409 h 6837172"/>
                <a:gd name="connsiteX9" fmla="*/ 580306 w 2545001"/>
                <a:gd name="connsiteY9" fmla="*/ 4728666 h 6837172"/>
                <a:gd name="connsiteX10" fmla="*/ 5057 w 2545001"/>
                <a:gd name="connsiteY10" fmla="*/ 6820750 h 6837172"/>
                <a:gd name="connsiteX11" fmla="*/ 0 w 2545001"/>
                <a:gd name="connsiteY11" fmla="*/ 6837173 h 6837172"/>
                <a:gd name="connsiteX12" fmla="*/ 26550 w 2545001"/>
                <a:gd name="connsiteY12" fmla="*/ 6837173 h 6837172"/>
                <a:gd name="connsiteX13" fmla="*/ 605591 w 2545001"/>
                <a:gd name="connsiteY13" fmla="*/ 4736246 h 6837172"/>
                <a:gd name="connsiteX14" fmla="*/ 997519 w 2545001"/>
                <a:gd name="connsiteY14" fmla="*/ 3290990 h 6837172"/>
                <a:gd name="connsiteX15" fmla="*/ 1190954 w 2545001"/>
                <a:gd name="connsiteY15" fmla="*/ 3179816 h 6837172"/>
                <a:gd name="connsiteX16" fmla="*/ 1285776 w 2545001"/>
                <a:gd name="connsiteY16" fmla="*/ 3253089 h 6837172"/>
                <a:gd name="connsiteX17" fmla="*/ 1300947 w 2545001"/>
                <a:gd name="connsiteY17" fmla="*/ 3373106 h 6837172"/>
                <a:gd name="connsiteX18" fmla="*/ 1043033 w 2545001"/>
                <a:gd name="connsiteY18" fmla="*/ 4324398 h 6837172"/>
                <a:gd name="connsiteX19" fmla="*/ 1171990 w 2545001"/>
                <a:gd name="connsiteY19" fmla="*/ 4548009 h 6837172"/>
                <a:gd name="connsiteX20" fmla="*/ 1385654 w 2545001"/>
                <a:gd name="connsiteY20" fmla="*/ 4448205 h 6837172"/>
                <a:gd name="connsiteX21" fmla="*/ 1385654 w 2545001"/>
                <a:gd name="connsiteY21" fmla="*/ 4446942 h 6837172"/>
                <a:gd name="connsiteX22" fmla="*/ 1725746 w 2545001"/>
                <a:gd name="connsiteY22" fmla="*/ 3178553 h 6837172"/>
                <a:gd name="connsiteX23" fmla="*/ 2545002 w 2545001"/>
                <a:gd name="connsiteY23" fmla="*/ 1263 h 6837172"/>
                <a:gd name="connsiteX24" fmla="*/ 2518452 w 2545001"/>
                <a:gd name="connsiteY24" fmla="*/ 0 h 6837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545001" h="6837172">
                  <a:moveTo>
                    <a:pt x="2518452" y="0"/>
                  </a:moveTo>
                  <a:lnTo>
                    <a:pt x="1701725" y="3172236"/>
                  </a:lnTo>
                  <a:lnTo>
                    <a:pt x="1361633" y="4439362"/>
                  </a:lnTo>
                  <a:cubicBezTo>
                    <a:pt x="1328761" y="4508845"/>
                    <a:pt x="1251640" y="4544219"/>
                    <a:pt x="1178312" y="4524005"/>
                  </a:cubicBezTo>
                  <a:cubicBezTo>
                    <a:pt x="1094869" y="4501265"/>
                    <a:pt x="1044298" y="4414095"/>
                    <a:pt x="1067055" y="4330715"/>
                  </a:cubicBezTo>
                  <a:lnTo>
                    <a:pt x="1324969" y="3379423"/>
                  </a:lnTo>
                  <a:cubicBezTo>
                    <a:pt x="1337611" y="3332679"/>
                    <a:pt x="1331290" y="3283409"/>
                    <a:pt x="1307268" y="3240456"/>
                  </a:cubicBezTo>
                  <a:cubicBezTo>
                    <a:pt x="1283247" y="3197503"/>
                    <a:pt x="1244054" y="3167183"/>
                    <a:pt x="1196012" y="3154549"/>
                  </a:cubicBezTo>
                  <a:cubicBezTo>
                    <a:pt x="1098662" y="3128019"/>
                    <a:pt x="997519" y="3186133"/>
                    <a:pt x="972233" y="3283409"/>
                  </a:cubicBezTo>
                  <a:lnTo>
                    <a:pt x="580306" y="4728666"/>
                  </a:lnTo>
                  <a:lnTo>
                    <a:pt x="5057" y="6820750"/>
                  </a:lnTo>
                  <a:cubicBezTo>
                    <a:pt x="5057" y="6820750"/>
                    <a:pt x="1264" y="6833383"/>
                    <a:pt x="0" y="6837173"/>
                  </a:cubicBezTo>
                  <a:lnTo>
                    <a:pt x="26550" y="6837173"/>
                  </a:lnTo>
                  <a:lnTo>
                    <a:pt x="605591" y="4736246"/>
                  </a:lnTo>
                  <a:lnTo>
                    <a:pt x="997519" y="3290990"/>
                  </a:lnTo>
                  <a:cubicBezTo>
                    <a:pt x="1020276" y="3207609"/>
                    <a:pt x="1107512" y="3157076"/>
                    <a:pt x="1190954" y="3179816"/>
                  </a:cubicBezTo>
                  <a:cubicBezTo>
                    <a:pt x="1231411" y="3191186"/>
                    <a:pt x="1265547" y="3216453"/>
                    <a:pt x="1285776" y="3253089"/>
                  </a:cubicBezTo>
                  <a:cubicBezTo>
                    <a:pt x="1307268" y="3289726"/>
                    <a:pt x="1312326" y="3331416"/>
                    <a:pt x="1300947" y="3373106"/>
                  </a:cubicBezTo>
                  <a:lnTo>
                    <a:pt x="1043033" y="4324398"/>
                  </a:lnTo>
                  <a:cubicBezTo>
                    <a:pt x="1016483" y="4421675"/>
                    <a:pt x="1074640" y="4522742"/>
                    <a:pt x="1171990" y="4548009"/>
                  </a:cubicBezTo>
                  <a:cubicBezTo>
                    <a:pt x="1257961" y="4570749"/>
                    <a:pt x="1347725" y="4529059"/>
                    <a:pt x="1385654" y="4448205"/>
                  </a:cubicBezTo>
                  <a:lnTo>
                    <a:pt x="1385654" y="4446942"/>
                  </a:lnTo>
                  <a:lnTo>
                    <a:pt x="1725746" y="3178553"/>
                  </a:lnTo>
                  <a:lnTo>
                    <a:pt x="2545002" y="1263"/>
                  </a:lnTo>
                  <a:cubicBezTo>
                    <a:pt x="2536151" y="0"/>
                    <a:pt x="2527302" y="0"/>
                    <a:pt x="2518452" y="0"/>
                  </a:cubicBezTo>
                  <a:close/>
                </a:path>
              </a:pathLst>
            </a:custGeom>
            <a:solidFill>
              <a:schemeClr val="accent1"/>
            </a:solidFill>
            <a:ln w="126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A4F434BC-0BFB-E132-A63A-33282025557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84061" y="0"/>
              <a:ext cx="1822122" cy="6871447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46127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0070E7-11E6-C3C9-A080-6E64037DA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6D396-E82A-EC08-5D45-701CEEFAA4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8812" y="456381"/>
            <a:ext cx="5581370" cy="983225"/>
          </a:xfrm>
        </p:spPr>
        <p:txBody>
          <a:bodyPr>
            <a:normAutofit fontScale="90000"/>
          </a:bodyPr>
          <a:lstStyle/>
          <a:p>
            <a:r>
              <a:rPr lang="en-ID" dirty="0"/>
              <a:t>Ruang </a:t>
            </a:r>
            <a:r>
              <a:rPr lang="en-ID" dirty="0" err="1"/>
              <a:t>lingkup</a:t>
            </a:r>
            <a:r>
              <a:rPr lang="en-ID" dirty="0"/>
              <a:t> </a:t>
            </a:r>
            <a:r>
              <a:rPr lang="en-ID" dirty="0" err="1"/>
              <a:t>kajian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 dan Masyarakat (3)</a:t>
            </a:r>
            <a:endParaRPr lang="en-US" dirty="0"/>
          </a:p>
        </p:txBody>
      </p:sp>
      <p:pic>
        <p:nvPicPr>
          <p:cNvPr id="7" name="Picture Placeholder 6" descr="A close up of a circuit board">
            <a:extLst>
              <a:ext uri="{FF2B5EF4-FFF2-40B4-BE49-F238E27FC236}">
                <a16:creationId xmlns:a16="http://schemas.microsoft.com/office/drawing/2014/main" id="{3E60337B-AFFB-122F-D284-1AD108E93301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194" r="1194"/>
          <a:stretch/>
        </p:blipFill>
        <p:spPr>
          <a:xfrm>
            <a:off x="0" y="-2235"/>
            <a:ext cx="5840730" cy="6862275"/>
          </a:xfr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950BE65-AD5C-855C-A90C-C50207B915D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99788" y="2341261"/>
            <a:ext cx="4796710" cy="401939"/>
          </a:xfrm>
        </p:spPr>
        <p:txBody>
          <a:bodyPr>
            <a:normAutofit/>
          </a:bodyPr>
          <a:lstStyle/>
          <a:p>
            <a:r>
              <a:rPr lang="en-ID" dirty="0" err="1"/>
              <a:t>Pemerintahan</a:t>
            </a:r>
            <a:r>
              <a:rPr lang="en-ID" dirty="0"/>
              <a:t> Digital (E-Gov)</a:t>
            </a:r>
            <a:endParaRPr lang="en-ID" b="1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08455BC-1D17-31C3-45EE-9EA22ECFFD9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599789" y="2753247"/>
            <a:ext cx="3852296" cy="817345"/>
          </a:xfrm>
        </p:spPr>
        <p:txBody>
          <a:bodyPr/>
          <a:lstStyle/>
          <a:p>
            <a:r>
              <a:rPr lang="en-ID" dirty="0" err="1"/>
              <a:t>Pelayanan</a:t>
            </a:r>
            <a:r>
              <a:rPr lang="en-ID" dirty="0"/>
              <a:t> </a:t>
            </a:r>
            <a:r>
              <a:rPr lang="en-ID" dirty="0" err="1"/>
              <a:t>publik</a:t>
            </a:r>
            <a:r>
              <a:rPr lang="en-ID" dirty="0"/>
              <a:t> </a:t>
            </a:r>
            <a:r>
              <a:rPr lang="en-ID" dirty="0" err="1"/>
              <a:t>kini</a:t>
            </a:r>
            <a:r>
              <a:rPr lang="en-ID" dirty="0"/>
              <a:t> </a:t>
            </a:r>
            <a:r>
              <a:rPr lang="en-ID" dirty="0" err="1"/>
              <a:t>berbasis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, </a:t>
            </a:r>
            <a:r>
              <a:rPr lang="en-ID" dirty="0" err="1"/>
              <a:t>seperti</a:t>
            </a:r>
            <a:r>
              <a:rPr lang="en-ID" dirty="0"/>
              <a:t> e-KTP, e-</a:t>
            </a:r>
            <a:r>
              <a:rPr lang="en-ID" dirty="0" err="1"/>
              <a:t>pajak</a:t>
            </a:r>
            <a:r>
              <a:rPr lang="en-ID" dirty="0"/>
              <a:t>, dan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informasi</a:t>
            </a:r>
            <a:r>
              <a:rPr lang="en-ID" dirty="0"/>
              <a:t> </a:t>
            </a:r>
            <a:r>
              <a:rPr lang="en-ID" dirty="0" err="1"/>
              <a:t>pemerintahan</a:t>
            </a:r>
            <a:r>
              <a:rPr lang="en-ID" dirty="0"/>
              <a:t>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4C9F741-E627-CB41-079F-4B8337388E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99788" y="3563285"/>
            <a:ext cx="4796710" cy="401939"/>
          </a:xfrm>
        </p:spPr>
        <p:txBody>
          <a:bodyPr>
            <a:normAutofit/>
          </a:bodyPr>
          <a:lstStyle/>
          <a:p>
            <a:r>
              <a:rPr lang="en-ID" dirty="0" err="1"/>
              <a:t>Keamanan</a:t>
            </a:r>
            <a:r>
              <a:rPr lang="en-ID" dirty="0"/>
              <a:t> dan </a:t>
            </a:r>
            <a:r>
              <a:rPr lang="en-ID" dirty="0" err="1"/>
              <a:t>Privasi</a:t>
            </a:r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CF790FE5-27A1-3BD8-A4C4-FB776FCDAA5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99788" y="3982578"/>
            <a:ext cx="3860546" cy="529133"/>
          </a:xfrm>
        </p:spPr>
        <p:txBody>
          <a:bodyPr/>
          <a:lstStyle/>
          <a:p>
            <a:r>
              <a:rPr lang="en-ID" dirty="0" err="1"/>
              <a:t>Ancaman</a:t>
            </a:r>
            <a:r>
              <a:rPr lang="en-ID" dirty="0"/>
              <a:t> </a:t>
            </a:r>
            <a:r>
              <a:rPr lang="en-ID" dirty="0" err="1"/>
              <a:t>seperti</a:t>
            </a:r>
            <a:r>
              <a:rPr lang="en-ID" dirty="0"/>
              <a:t> </a:t>
            </a:r>
            <a:r>
              <a:rPr lang="en-ID" dirty="0" err="1"/>
              <a:t>peretasan</a:t>
            </a:r>
            <a:r>
              <a:rPr lang="en-ID" dirty="0"/>
              <a:t>, </a:t>
            </a:r>
            <a:r>
              <a:rPr lang="en-ID" dirty="0" err="1"/>
              <a:t>pencurian</a:t>
            </a:r>
            <a:r>
              <a:rPr lang="en-ID" dirty="0"/>
              <a:t> data, dan cyberbullying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isu</a:t>
            </a:r>
            <a:r>
              <a:rPr lang="en-ID" dirty="0"/>
              <a:t> </a:t>
            </a:r>
            <a:r>
              <a:rPr lang="en-ID" dirty="0" err="1"/>
              <a:t>penting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digital.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17EB0AF-E19C-B26A-BFD3-9B4C6235CD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99788" y="4925035"/>
            <a:ext cx="4796710" cy="401939"/>
          </a:xfrm>
        </p:spPr>
        <p:txBody>
          <a:bodyPr>
            <a:normAutofit/>
          </a:bodyPr>
          <a:lstStyle/>
          <a:p>
            <a:r>
              <a:rPr lang="en-ID" dirty="0"/>
              <a:t>Ekonomi Digital</a:t>
            </a:r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310B5080-2DD3-DF8D-3087-0CB6C40776F1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99788" y="5335355"/>
            <a:ext cx="3860546" cy="852906"/>
          </a:xfrm>
        </p:spPr>
        <p:txBody>
          <a:bodyPr/>
          <a:lstStyle/>
          <a:p>
            <a:r>
              <a:rPr lang="en-ID" dirty="0" err="1"/>
              <a:t>Pertumbuhan</a:t>
            </a:r>
            <a:r>
              <a:rPr lang="en-ID" dirty="0"/>
              <a:t> e-commerce, startup, dan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pembayaran</a:t>
            </a:r>
            <a:r>
              <a:rPr lang="en-ID" dirty="0"/>
              <a:t> digital </a:t>
            </a:r>
            <a:r>
              <a:rPr lang="en-ID" dirty="0" err="1"/>
              <a:t>berkontribusi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terhadap</a:t>
            </a:r>
            <a:r>
              <a:rPr lang="en-ID" dirty="0"/>
              <a:t> </a:t>
            </a:r>
            <a:r>
              <a:rPr lang="en-ID" dirty="0" err="1"/>
              <a:t>ekonomi</a:t>
            </a:r>
            <a:r>
              <a:rPr lang="en-ID" dirty="0"/>
              <a:t> modern.</a:t>
            </a:r>
            <a:endParaRPr lang="en-US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C9E581E-D4C4-B147-06AC-70C016E671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084061" y="0"/>
            <a:ext cx="2959129" cy="6871447"/>
            <a:chOff x="3084061" y="0"/>
            <a:chExt cx="2959129" cy="6871447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D37080C4-C2A2-9658-956C-232A40F37606}"/>
                </a:ext>
              </a:extLst>
            </p:cNvPr>
            <p:cNvSpPr/>
            <p:nvPr/>
          </p:nvSpPr>
          <p:spPr>
            <a:xfrm rot="10800000">
              <a:off x="3498189" y="17722"/>
              <a:ext cx="2545001" cy="6837172"/>
            </a:xfrm>
            <a:custGeom>
              <a:avLst/>
              <a:gdLst>
                <a:gd name="connsiteX0" fmla="*/ 2518452 w 2545001"/>
                <a:gd name="connsiteY0" fmla="*/ 0 h 6837172"/>
                <a:gd name="connsiteX1" fmla="*/ 1701725 w 2545001"/>
                <a:gd name="connsiteY1" fmla="*/ 3172236 h 6837172"/>
                <a:gd name="connsiteX2" fmla="*/ 1361633 w 2545001"/>
                <a:gd name="connsiteY2" fmla="*/ 4439362 h 6837172"/>
                <a:gd name="connsiteX3" fmla="*/ 1178312 w 2545001"/>
                <a:gd name="connsiteY3" fmla="*/ 4524005 h 6837172"/>
                <a:gd name="connsiteX4" fmla="*/ 1067055 w 2545001"/>
                <a:gd name="connsiteY4" fmla="*/ 4330715 h 6837172"/>
                <a:gd name="connsiteX5" fmla="*/ 1324969 w 2545001"/>
                <a:gd name="connsiteY5" fmla="*/ 3379423 h 6837172"/>
                <a:gd name="connsiteX6" fmla="*/ 1307268 w 2545001"/>
                <a:gd name="connsiteY6" fmla="*/ 3240456 h 6837172"/>
                <a:gd name="connsiteX7" fmla="*/ 1196012 w 2545001"/>
                <a:gd name="connsiteY7" fmla="*/ 3154549 h 6837172"/>
                <a:gd name="connsiteX8" fmla="*/ 972233 w 2545001"/>
                <a:gd name="connsiteY8" fmla="*/ 3283409 h 6837172"/>
                <a:gd name="connsiteX9" fmla="*/ 580306 w 2545001"/>
                <a:gd name="connsiteY9" fmla="*/ 4728666 h 6837172"/>
                <a:gd name="connsiteX10" fmla="*/ 5057 w 2545001"/>
                <a:gd name="connsiteY10" fmla="*/ 6820750 h 6837172"/>
                <a:gd name="connsiteX11" fmla="*/ 0 w 2545001"/>
                <a:gd name="connsiteY11" fmla="*/ 6837173 h 6837172"/>
                <a:gd name="connsiteX12" fmla="*/ 26550 w 2545001"/>
                <a:gd name="connsiteY12" fmla="*/ 6837173 h 6837172"/>
                <a:gd name="connsiteX13" fmla="*/ 605591 w 2545001"/>
                <a:gd name="connsiteY13" fmla="*/ 4736246 h 6837172"/>
                <a:gd name="connsiteX14" fmla="*/ 997519 w 2545001"/>
                <a:gd name="connsiteY14" fmla="*/ 3290990 h 6837172"/>
                <a:gd name="connsiteX15" fmla="*/ 1190954 w 2545001"/>
                <a:gd name="connsiteY15" fmla="*/ 3179816 h 6837172"/>
                <a:gd name="connsiteX16" fmla="*/ 1285776 w 2545001"/>
                <a:gd name="connsiteY16" fmla="*/ 3253089 h 6837172"/>
                <a:gd name="connsiteX17" fmla="*/ 1300947 w 2545001"/>
                <a:gd name="connsiteY17" fmla="*/ 3373106 h 6837172"/>
                <a:gd name="connsiteX18" fmla="*/ 1043033 w 2545001"/>
                <a:gd name="connsiteY18" fmla="*/ 4324398 h 6837172"/>
                <a:gd name="connsiteX19" fmla="*/ 1171990 w 2545001"/>
                <a:gd name="connsiteY19" fmla="*/ 4548009 h 6837172"/>
                <a:gd name="connsiteX20" fmla="*/ 1385654 w 2545001"/>
                <a:gd name="connsiteY20" fmla="*/ 4448205 h 6837172"/>
                <a:gd name="connsiteX21" fmla="*/ 1385654 w 2545001"/>
                <a:gd name="connsiteY21" fmla="*/ 4446942 h 6837172"/>
                <a:gd name="connsiteX22" fmla="*/ 1725746 w 2545001"/>
                <a:gd name="connsiteY22" fmla="*/ 3178553 h 6837172"/>
                <a:gd name="connsiteX23" fmla="*/ 2545002 w 2545001"/>
                <a:gd name="connsiteY23" fmla="*/ 1263 h 6837172"/>
                <a:gd name="connsiteX24" fmla="*/ 2518452 w 2545001"/>
                <a:gd name="connsiteY24" fmla="*/ 0 h 6837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545001" h="6837172">
                  <a:moveTo>
                    <a:pt x="2518452" y="0"/>
                  </a:moveTo>
                  <a:lnTo>
                    <a:pt x="1701725" y="3172236"/>
                  </a:lnTo>
                  <a:lnTo>
                    <a:pt x="1361633" y="4439362"/>
                  </a:lnTo>
                  <a:cubicBezTo>
                    <a:pt x="1328761" y="4508845"/>
                    <a:pt x="1251640" y="4544219"/>
                    <a:pt x="1178312" y="4524005"/>
                  </a:cubicBezTo>
                  <a:cubicBezTo>
                    <a:pt x="1094869" y="4501265"/>
                    <a:pt x="1044298" y="4414095"/>
                    <a:pt x="1067055" y="4330715"/>
                  </a:cubicBezTo>
                  <a:lnTo>
                    <a:pt x="1324969" y="3379423"/>
                  </a:lnTo>
                  <a:cubicBezTo>
                    <a:pt x="1337611" y="3332679"/>
                    <a:pt x="1331290" y="3283409"/>
                    <a:pt x="1307268" y="3240456"/>
                  </a:cubicBezTo>
                  <a:cubicBezTo>
                    <a:pt x="1283247" y="3197503"/>
                    <a:pt x="1244054" y="3167183"/>
                    <a:pt x="1196012" y="3154549"/>
                  </a:cubicBezTo>
                  <a:cubicBezTo>
                    <a:pt x="1098662" y="3128019"/>
                    <a:pt x="997519" y="3186133"/>
                    <a:pt x="972233" y="3283409"/>
                  </a:cubicBezTo>
                  <a:lnTo>
                    <a:pt x="580306" y="4728666"/>
                  </a:lnTo>
                  <a:lnTo>
                    <a:pt x="5057" y="6820750"/>
                  </a:lnTo>
                  <a:cubicBezTo>
                    <a:pt x="5057" y="6820750"/>
                    <a:pt x="1264" y="6833383"/>
                    <a:pt x="0" y="6837173"/>
                  </a:cubicBezTo>
                  <a:lnTo>
                    <a:pt x="26550" y="6837173"/>
                  </a:lnTo>
                  <a:lnTo>
                    <a:pt x="605591" y="4736246"/>
                  </a:lnTo>
                  <a:lnTo>
                    <a:pt x="997519" y="3290990"/>
                  </a:lnTo>
                  <a:cubicBezTo>
                    <a:pt x="1020276" y="3207609"/>
                    <a:pt x="1107512" y="3157076"/>
                    <a:pt x="1190954" y="3179816"/>
                  </a:cubicBezTo>
                  <a:cubicBezTo>
                    <a:pt x="1231411" y="3191186"/>
                    <a:pt x="1265547" y="3216453"/>
                    <a:pt x="1285776" y="3253089"/>
                  </a:cubicBezTo>
                  <a:cubicBezTo>
                    <a:pt x="1307268" y="3289726"/>
                    <a:pt x="1312326" y="3331416"/>
                    <a:pt x="1300947" y="3373106"/>
                  </a:cubicBezTo>
                  <a:lnTo>
                    <a:pt x="1043033" y="4324398"/>
                  </a:lnTo>
                  <a:cubicBezTo>
                    <a:pt x="1016483" y="4421675"/>
                    <a:pt x="1074640" y="4522742"/>
                    <a:pt x="1171990" y="4548009"/>
                  </a:cubicBezTo>
                  <a:cubicBezTo>
                    <a:pt x="1257961" y="4570749"/>
                    <a:pt x="1347725" y="4529059"/>
                    <a:pt x="1385654" y="4448205"/>
                  </a:cubicBezTo>
                  <a:lnTo>
                    <a:pt x="1385654" y="4446942"/>
                  </a:lnTo>
                  <a:lnTo>
                    <a:pt x="1725746" y="3178553"/>
                  </a:lnTo>
                  <a:lnTo>
                    <a:pt x="2545002" y="1263"/>
                  </a:lnTo>
                  <a:cubicBezTo>
                    <a:pt x="2536151" y="0"/>
                    <a:pt x="2527302" y="0"/>
                    <a:pt x="2518452" y="0"/>
                  </a:cubicBezTo>
                  <a:close/>
                </a:path>
              </a:pathLst>
            </a:custGeom>
            <a:solidFill>
              <a:schemeClr val="accent1"/>
            </a:solidFill>
            <a:ln w="126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5F1F89F4-8A9F-D6A1-EE7A-FA57A331D8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84061" y="0"/>
              <a:ext cx="1822122" cy="6871447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43547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B84468-63BE-5530-A201-040AD408FA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6115E-A50B-9F3F-E6B5-F3B4B6B0D9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48812" y="456381"/>
            <a:ext cx="5581370" cy="983225"/>
          </a:xfrm>
        </p:spPr>
        <p:txBody>
          <a:bodyPr>
            <a:normAutofit fontScale="90000"/>
          </a:bodyPr>
          <a:lstStyle/>
          <a:p>
            <a:r>
              <a:rPr lang="en-ID" dirty="0"/>
              <a:t>Ruang </a:t>
            </a:r>
            <a:r>
              <a:rPr lang="en-ID" dirty="0" err="1"/>
              <a:t>lingkup</a:t>
            </a:r>
            <a:r>
              <a:rPr lang="en-ID" dirty="0"/>
              <a:t> </a:t>
            </a:r>
            <a:r>
              <a:rPr lang="en-ID" dirty="0" err="1"/>
              <a:t>kajian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 dan Masyarakat (4)</a:t>
            </a:r>
            <a:endParaRPr lang="en-US" dirty="0"/>
          </a:p>
        </p:txBody>
      </p:sp>
      <p:pic>
        <p:nvPicPr>
          <p:cNvPr id="7" name="Picture Placeholder 6" descr="A close up of a circuit board">
            <a:extLst>
              <a:ext uri="{FF2B5EF4-FFF2-40B4-BE49-F238E27FC236}">
                <a16:creationId xmlns:a16="http://schemas.microsoft.com/office/drawing/2014/main" id="{D34FCF22-F593-546D-2C9E-9330873D6C1D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1194" r="1194"/>
          <a:stretch/>
        </p:blipFill>
        <p:spPr>
          <a:xfrm>
            <a:off x="0" y="-2235"/>
            <a:ext cx="5840730" cy="6862275"/>
          </a:xfr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2D87701-EBA8-D256-5461-BCCF862694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599788" y="2341261"/>
            <a:ext cx="4796710" cy="401939"/>
          </a:xfrm>
        </p:spPr>
        <p:txBody>
          <a:bodyPr>
            <a:normAutofit/>
          </a:bodyPr>
          <a:lstStyle/>
          <a:p>
            <a:r>
              <a:rPr lang="en-ID" dirty="0" err="1"/>
              <a:t>Inovasi</a:t>
            </a:r>
            <a:r>
              <a:rPr lang="en-ID" dirty="0"/>
              <a:t> </a:t>
            </a:r>
            <a:r>
              <a:rPr lang="en-ID" dirty="0" err="1"/>
              <a:t>Teknologi</a:t>
            </a:r>
            <a:r>
              <a:rPr lang="en-ID" dirty="0"/>
              <a:t> dan Masa </a:t>
            </a:r>
            <a:r>
              <a:rPr lang="en-ID" dirty="0" err="1"/>
              <a:t>Depan</a:t>
            </a:r>
            <a:endParaRPr lang="en-ID" b="1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D98D3B01-227D-87BB-1D90-A6D566576DC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599789" y="2753247"/>
            <a:ext cx="3852296" cy="817345"/>
          </a:xfrm>
        </p:spPr>
        <p:txBody>
          <a:bodyPr/>
          <a:lstStyle/>
          <a:p>
            <a:r>
              <a:rPr lang="en-ID" dirty="0"/>
              <a:t>AI, IoT, dan </a:t>
            </a:r>
            <a:r>
              <a:rPr lang="en-ID" dirty="0" err="1"/>
              <a:t>teknologi</a:t>
            </a:r>
            <a:r>
              <a:rPr lang="en-ID" dirty="0"/>
              <a:t> </a:t>
            </a:r>
            <a:r>
              <a:rPr lang="en-ID" dirty="0" err="1"/>
              <a:t>baru</a:t>
            </a:r>
            <a:r>
              <a:rPr lang="en-ID" dirty="0"/>
              <a:t> </a:t>
            </a:r>
            <a:r>
              <a:rPr lang="en-ID" dirty="0" err="1"/>
              <a:t>lainnya</a:t>
            </a:r>
            <a:r>
              <a:rPr lang="en-ID" dirty="0"/>
              <a:t> </a:t>
            </a:r>
            <a:r>
              <a:rPr lang="en-ID" dirty="0" err="1"/>
              <a:t>terus</a:t>
            </a:r>
            <a:r>
              <a:rPr lang="en-ID" dirty="0"/>
              <a:t> </a:t>
            </a:r>
            <a:r>
              <a:rPr lang="en-ID" dirty="0" err="1"/>
              <a:t>membentuk</a:t>
            </a:r>
            <a:r>
              <a:rPr lang="en-ID" dirty="0"/>
              <a:t> </a:t>
            </a:r>
            <a:r>
              <a:rPr lang="en-ID" dirty="0" err="1"/>
              <a:t>peradaban</a:t>
            </a:r>
            <a:r>
              <a:rPr lang="en-ID" dirty="0"/>
              <a:t> masa </a:t>
            </a:r>
            <a:r>
              <a:rPr lang="en-ID" dirty="0" err="1"/>
              <a:t>depan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digital dan </a:t>
            </a:r>
            <a:r>
              <a:rPr lang="en-ID" dirty="0" err="1"/>
              <a:t>canggih</a:t>
            </a:r>
            <a:r>
              <a:rPr lang="en-ID" dirty="0"/>
              <a:t>.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F302093B-259B-BCEF-8B4B-2F9FD5BA22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99788" y="3563285"/>
            <a:ext cx="4796710" cy="401939"/>
          </a:xfrm>
        </p:spPr>
        <p:txBody>
          <a:bodyPr>
            <a:normAutofit/>
          </a:bodyPr>
          <a:lstStyle/>
          <a:p>
            <a:r>
              <a:rPr lang="en-ID" dirty="0" err="1"/>
              <a:t>Lingkungan</a:t>
            </a:r>
            <a:r>
              <a:rPr lang="en-ID" dirty="0"/>
              <a:t> Hidup dan </a:t>
            </a:r>
            <a:r>
              <a:rPr lang="en-ID" dirty="0" err="1"/>
              <a:t>Teknologi</a:t>
            </a:r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0DA06DD6-7353-4A22-FD92-4F9D98A8887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599788" y="3982578"/>
            <a:ext cx="3860546" cy="529133"/>
          </a:xfrm>
        </p:spPr>
        <p:txBody>
          <a:bodyPr/>
          <a:lstStyle/>
          <a:p>
            <a:r>
              <a:rPr lang="en-ID" dirty="0" err="1"/>
              <a:t>Teknologi</a:t>
            </a:r>
            <a:r>
              <a:rPr lang="en-ID" dirty="0"/>
              <a:t> </a:t>
            </a:r>
            <a:r>
              <a:rPr lang="en-ID" dirty="0" err="1"/>
              <a:t>komputer</a:t>
            </a:r>
            <a:r>
              <a:rPr lang="en-ID" dirty="0"/>
              <a:t> juga </a:t>
            </a:r>
            <a:r>
              <a:rPr lang="en-ID" dirty="0" err="1"/>
              <a:t>berdampak</a:t>
            </a:r>
            <a:r>
              <a:rPr lang="en-ID" dirty="0"/>
              <a:t> pada </a:t>
            </a:r>
            <a:r>
              <a:rPr lang="en-ID" dirty="0" err="1"/>
              <a:t>lingkungan</a:t>
            </a:r>
            <a:r>
              <a:rPr lang="en-ID" dirty="0"/>
              <a:t>, </a:t>
            </a:r>
            <a:r>
              <a:rPr lang="en-ID" dirty="0" err="1"/>
              <a:t>baik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</a:t>
            </a:r>
            <a:r>
              <a:rPr lang="en-ID" dirty="0" err="1"/>
              <a:t>efisiensi</a:t>
            </a:r>
            <a:r>
              <a:rPr lang="en-ID" dirty="0"/>
              <a:t> </a:t>
            </a:r>
            <a:r>
              <a:rPr lang="en-ID" dirty="0" err="1"/>
              <a:t>energi</a:t>
            </a:r>
            <a:r>
              <a:rPr lang="en-ID" dirty="0"/>
              <a:t> </a:t>
            </a:r>
            <a:r>
              <a:rPr lang="en-ID" dirty="0" err="1"/>
              <a:t>maupun</a:t>
            </a:r>
            <a:r>
              <a:rPr lang="en-ID" dirty="0"/>
              <a:t> </a:t>
            </a:r>
            <a:r>
              <a:rPr lang="en-ID" dirty="0" err="1"/>
              <a:t>limbah</a:t>
            </a:r>
            <a:r>
              <a:rPr lang="en-ID" dirty="0"/>
              <a:t> </a:t>
            </a:r>
            <a:r>
              <a:rPr lang="en-ID" dirty="0" err="1"/>
              <a:t>elektronik</a:t>
            </a:r>
            <a:r>
              <a:rPr lang="en-ID" dirty="0"/>
              <a:t> (e-waste).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3C13DC2-B1ED-D059-B7A5-1C36C2D56BC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99788" y="4925035"/>
            <a:ext cx="4796710" cy="401939"/>
          </a:xfrm>
        </p:spPr>
        <p:txBody>
          <a:bodyPr>
            <a:normAutofit/>
          </a:bodyPr>
          <a:lstStyle/>
          <a:p>
            <a:r>
              <a:rPr lang="en-ID" dirty="0" err="1"/>
              <a:t>Literasi</a:t>
            </a:r>
            <a:r>
              <a:rPr lang="en-ID" dirty="0"/>
              <a:t> dan </a:t>
            </a:r>
            <a:r>
              <a:rPr lang="en-ID" dirty="0" err="1"/>
              <a:t>Kecakapan</a:t>
            </a:r>
            <a:r>
              <a:rPr lang="en-ID" dirty="0"/>
              <a:t> Digital</a:t>
            </a:r>
            <a:endParaRPr lang="en-US" dirty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95B84CD3-6DFE-564E-588F-E8199EC685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99788" y="5335355"/>
            <a:ext cx="3860546" cy="852906"/>
          </a:xfrm>
        </p:spPr>
        <p:txBody>
          <a:bodyPr/>
          <a:lstStyle/>
          <a:p>
            <a:r>
              <a:rPr lang="sv-SE" dirty="0"/>
              <a:t>Kemampuan masyarakat menggunakan teknologi secara cerdas, aman, dan produktif menjadi kunci utama di era digital.</a:t>
            </a:r>
            <a:endParaRPr lang="en-US" dirty="0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65C0834-D613-B488-6D0B-F2C8B689C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3084061" y="0"/>
            <a:ext cx="2959129" cy="6871447"/>
            <a:chOff x="3084061" y="0"/>
            <a:chExt cx="2959129" cy="6871447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B2516AFA-44E8-D133-7744-98F2A402FA73}"/>
                </a:ext>
              </a:extLst>
            </p:cNvPr>
            <p:cNvSpPr/>
            <p:nvPr/>
          </p:nvSpPr>
          <p:spPr>
            <a:xfrm rot="10800000">
              <a:off x="3498189" y="17722"/>
              <a:ext cx="2545001" cy="6837172"/>
            </a:xfrm>
            <a:custGeom>
              <a:avLst/>
              <a:gdLst>
                <a:gd name="connsiteX0" fmla="*/ 2518452 w 2545001"/>
                <a:gd name="connsiteY0" fmla="*/ 0 h 6837172"/>
                <a:gd name="connsiteX1" fmla="*/ 1701725 w 2545001"/>
                <a:gd name="connsiteY1" fmla="*/ 3172236 h 6837172"/>
                <a:gd name="connsiteX2" fmla="*/ 1361633 w 2545001"/>
                <a:gd name="connsiteY2" fmla="*/ 4439362 h 6837172"/>
                <a:gd name="connsiteX3" fmla="*/ 1178312 w 2545001"/>
                <a:gd name="connsiteY3" fmla="*/ 4524005 h 6837172"/>
                <a:gd name="connsiteX4" fmla="*/ 1067055 w 2545001"/>
                <a:gd name="connsiteY4" fmla="*/ 4330715 h 6837172"/>
                <a:gd name="connsiteX5" fmla="*/ 1324969 w 2545001"/>
                <a:gd name="connsiteY5" fmla="*/ 3379423 h 6837172"/>
                <a:gd name="connsiteX6" fmla="*/ 1307268 w 2545001"/>
                <a:gd name="connsiteY6" fmla="*/ 3240456 h 6837172"/>
                <a:gd name="connsiteX7" fmla="*/ 1196012 w 2545001"/>
                <a:gd name="connsiteY7" fmla="*/ 3154549 h 6837172"/>
                <a:gd name="connsiteX8" fmla="*/ 972233 w 2545001"/>
                <a:gd name="connsiteY8" fmla="*/ 3283409 h 6837172"/>
                <a:gd name="connsiteX9" fmla="*/ 580306 w 2545001"/>
                <a:gd name="connsiteY9" fmla="*/ 4728666 h 6837172"/>
                <a:gd name="connsiteX10" fmla="*/ 5057 w 2545001"/>
                <a:gd name="connsiteY10" fmla="*/ 6820750 h 6837172"/>
                <a:gd name="connsiteX11" fmla="*/ 0 w 2545001"/>
                <a:gd name="connsiteY11" fmla="*/ 6837173 h 6837172"/>
                <a:gd name="connsiteX12" fmla="*/ 26550 w 2545001"/>
                <a:gd name="connsiteY12" fmla="*/ 6837173 h 6837172"/>
                <a:gd name="connsiteX13" fmla="*/ 605591 w 2545001"/>
                <a:gd name="connsiteY13" fmla="*/ 4736246 h 6837172"/>
                <a:gd name="connsiteX14" fmla="*/ 997519 w 2545001"/>
                <a:gd name="connsiteY14" fmla="*/ 3290990 h 6837172"/>
                <a:gd name="connsiteX15" fmla="*/ 1190954 w 2545001"/>
                <a:gd name="connsiteY15" fmla="*/ 3179816 h 6837172"/>
                <a:gd name="connsiteX16" fmla="*/ 1285776 w 2545001"/>
                <a:gd name="connsiteY16" fmla="*/ 3253089 h 6837172"/>
                <a:gd name="connsiteX17" fmla="*/ 1300947 w 2545001"/>
                <a:gd name="connsiteY17" fmla="*/ 3373106 h 6837172"/>
                <a:gd name="connsiteX18" fmla="*/ 1043033 w 2545001"/>
                <a:gd name="connsiteY18" fmla="*/ 4324398 h 6837172"/>
                <a:gd name="connsiteX19" fmla="*/ 1171990 w 2545001"/>
                <a:gd name="connsiteY19" fmla="*/ 4548009 h 6837172"/>
                <a:gd name="connsiteX20" fmla="*/ 1385654 w 2545001"/>
                <a:gd name="connsiteY20" fmla="*/ 4448205 h 6837172"/>
                <a:gd name="connsiteX21" fmla="*/ 1385654 w 2545001"/>
                <a:gd name="connsiteY21" fmla="*/ 4446942 h 6837172"/>
                <a:gd name="connsiteX22" fmla="*/ 1725746 w 2545001"/>
                <a:gd name="connsiteY22" fmla="*/ 3178553 h 6837172"/>
                <a:gd name="connsiteX23" fmla="*/ 2545002 w 2545001"/>
                <a:gd name="connsiteY23" fmla="*/ 1263 h 6837172"/>
                <a:gd name="connsiteX24" fmla="*/ 2518452 w 2545001"/>
                <a:gd name="connsiteY24" fmla="*/ 0 h 6837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545001" h="6837172">
                  <a:moveTo>
                    <a:pt x="2518452" y="0"/>
                  </a:moveTo>
                  <a:lnTo>
                    <a:pt x="1701725" y="3172236"/>
                  </a:lnTo>
                  <a:lnTo>
                    <a:pt x="1361633" y="4439362"/>
                  </a:lnTo>
                  <a:cubicBezTo>
                    <a:pt x="1328761" y="4508845"/>
                    <a:pt x="1251640" y="4544219"/>
                    <a:pt x="1178312" y="4524005"/>
                  </a:cubicBezTo>
                  <a:cubicBezTo>
                    <a:pt x="1094869" y="4501265"/>
                    <a:pt x="1044298" y="4414095"/>
                    <a:pt x="1067055" y="4330715"/>
                  </a:cubicBezTo>
                  <a:lnTo>
                    <a:pt x="1324969" y="3379423"/>
                  </a:lnTo>
                  <a:cubicBezTo>
                    <a:pt x="1337611" y="3332679"/>
                    <a:pt x="1331290" y="3283409"/>
                    <a:pt x="1307268" y="3240456"/>
                  </a:cubicBezTo>
                  <a:cubicBezTo>
                    <a:pt x="1283247" y="3197503"/>
                    <a:pt x="1244054" y="3167183"/>
                    <a:pt x="1196012" y="3154549"/>
                  </a:cubicBezTo>
                  <a:cubicBezTo>
                    <a:pt x="1098662" y="3128019"/>
                    <a:pt x="997519" y="3186133"/>
                    <a:pt x="972233" y="3283409"/>
                  </a:cubicBezTo>
                  <a:lnTo>
                    <a:pt x="580306" y="4728666"/>
                  </a:lnTo>
                  <a:lnTo>
                    <a:pt x="5057" y="6820750"/>
                  </a:lnTo>
                  <a:cubicBezTo>
                    <a:pt x="5057" y="6820750"/>
                    <a:pt x="1264" y="6833383"/>
                    <a:pt x="0" y="6837173"/>
                  </a:cubicBezTo>
                  <a:lnTo>
                    <a:pt x="26550" y="6837173"/>
                  </a:lnTo>
                  <a:lnTo>
                    <a:pt x="605591" y="4736246"/>
                  </a:lnTo>
                  <a:lnTo>
                    <a:pt x="997519" y="3290990"/>
                  </a:lnTo>
                  <a:cubicBezTo>
                    <a:pt x="1020276" y="3207609"/>
                    <a:pt x="1107512" y="3157076"/>
                    <a:pt x="1190954" y="3179816"/>
                  </a:cubicBezTo>
                  <a:cubicBezTo>
                    <a:pt x="1231411" y="3191186"/>
                    <a:pt x="1265547" y="3216453"/>
                    <a:pt x="1285776" y="3253089"/>
                  </a:cubicBezTo>
                  <a:cubicBezTo>
                    <a:pt x="1307268" y="3289726"/>
                    <a:pt x="1312326" y="3331416"/>
                    <a:pt x="1300947" y="3373106"/>
                  </a:cubicBezTo>
                  <a:lnTo>
                    <a:pt x="1043033" y="4324398"/>
                  </a:lnTo>
                  <a:cubicBezTo>
                    <a:pt x="1016483" y="4421675"/>
                    <a:pt x="1074640" y="4522742"/>
                    <a:pt x="1171990" y="4548009"/>
                  </a:cubicBezTo>
                  <a:cubicBezTo>
                    <a:pt x="1257961" y="4570749"/>
                    <a:pt x="1347725" y="4529059"/>
                    <a:pt x="1385654" y="4448205"/>
                  </a:cubicBezTo>
                  <a:lnTo>
                    <a:pt x="1385654" y="4446942"/>
                  </a:lnTo>
                  <a:lnTo>
                    <a:pt x="1725746" y="3178553"/>
                  </a:lnTo>
                  <a:lnTo>
                    <a:pt x="2545002" y="1263"/>
                  </a:lnTo>
                  <a:cubicBezTo>
                    <a:pt x="2536151" y="0"/>
                    <a:pt x="2527302" y="0"/>
                    <a:pt x="2518452" y="0"/>
                  </a:cubicBezTo>
                  <a:close/>
                </a:path>
              </a:pathLst>
            </a:custGeom>
            <a:solidFill>
              <a:schemeClr val="accent1"/>
            </a:solidFill>
            <a:ln w="1263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EA0367C-0E60-663F-DE96-656371D7A26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084061" y="0"/>
              <a:ext cx="1822122" cy="6871447"/>
            </a:xfrm>
            <a:prstGeom prst="line">
              <a:avLst/>
            </a:prstGeom>
            <a:ln w="2222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1701409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TM11534312">
      <a:dk1>
        <a:srgbClr val="000000"/>
      </a:dk1>
      <a:lt1>
        <a:srgbClr val="FFFFFF"/>
      </a:lt1>
      <a:dk2>
        <a:srgbClr val="D87A1A"/>
      </a:dk2>
      <a:lt2>
        <a:srgbClr val="E7E6E6"/>
      </a:lt2>
      <a:accent1>
        <a:srgbClr val="FFBA00"/>
      </a:accent1>
      <a:accent2>
        <a:srgbClr val="7229D2"/>
      </a:accent2>
      <a:accent3>
        <a:srgbClr val="C62FE1"/>
      </a:accent3>
      <a:accent4>
        <a:srgbClr val="CF1DA0"/>
      </a:accent4>
      <a:accent5>
        <a:srgbClr val="E12F68"/>
      </a:accent5>
      <a:accent6>
        <a:srgbClr val="CF2E1D"/>
      </a:accent6>
      <a:hlink>
        <a:srgbClr val="87882D"/>
      </a:hlink>
      <a:folHlink>
        <a:srgbClr val="7F7F7F"/>
      </a:folHlink>
    </a:clrScheme>
    <a:fontScheme name="Custom 62">
      <a:majorFont>
        <a:latin typeface="Book Antiqua"/>
        <a:ea typeface=""/>
        <a:cs typeface=""/>
      </a:majorFont>
      <a:minorFont>
        <a:latin typeface="Century Gothic"/>
        <a:ea typeface=""/>
        <a:cs typeface="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M11534312_Win32_SL_V3" id="{997564FD-A068-4008-83B6-070AA4A47434}" vid="{E6A5A359-31DF-46AC-82A0-260451C80A3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CE11EC4-AF13-4A6E-A5E0-5A264B291FD2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E5DFD21-F030-4913-A53B-53AB3DF1C0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CD227D-A683-415D-A610-20912E1CEA19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Classic corporate teach a course slides</Template>
  <TotalTime>103</TotalTime>
  <Words>638</Words>
  <Application>Microsoft Office PowerPoint</Application>
  <PresentationFormat>Widescreen</PresentationFormat>
  <Paragraphs>79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Book Antiqua</vt:lpstr>
      <vt:lpstr>Calibri</vt:lpstr>
      <vt:lpstr>Century Gothic</vt:lpstr>
      <vt:lpstr>Courier New</vt:lpstr>
      <vt:lpstr>Custom</vt:lpstr>
      <vt:lpstr>Computers and Society</vt:lpstr>
      <vt:lpstr>Ruang Lingkup</vt:lpstr>
      <vt:lpstr>Apa Itu komputer dan masyarakat </vt:lpstr>
      <vt:lpstr>Hubungan timbal balik komputer dengan masyarakat </vt:lpstr>
      <vt:lpstr>Peran komputer dalam peradaban modern </vt:lpstr>
      <vt:lpstr>Ruang lingkup kajian komputer dan masyarakat</vt:lpstr>
      <vt:lpstr>Ruang lingkup kajian komputer dan Masyarakat (2)</vt:lpstr>
      <vt:lpstr>Ruang lingkup kajian komputer dan Masyarakat (3)</vt:lpstr>
      <vt:lpstr>Ruang lingkup kajian komputer dan Masyarakat (4)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MARDIANTO</dc:creator>
  <cp:lastModifiedBy>MARDIANTO</cp:lastModifiedBy>
  <cp:revision>12</cp:revision>
  <dcterms:created xsi:type="dcterms:W3CDTF">2025-08-28T03:59:40Z</dcterms:created>
  <dcterms:modified xsi:type="dcterms:W3CDTF">2025-08-28T05:57:34Z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