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3979" autoAdjust="0"/>
  </p:normalViewPr>
  <p:slideViewPr>
    <p:cSldViewPr>
      <p:cViewPr varScale="1">
        <p:scale>
          <a:sx n="62" d="100"/>
          <a:sy n="62" d="100"/>
        </p:scale>
        <p:origin x="-15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250B8F-8663-4FD5-8D8B-4A160B37FFFC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5E4E6-1529-481A-9773-12A80B2BB4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5E4E6-1529-481A-9773-12A80B2BB4C5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A0EC5-38DC-4AD9-83BD-E7394DC2F3CF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C236-C5E5-4C14-BF33-E9312FD53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A0EC5-38DC-4AD9-83BD-E7394DC2F3CF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C236-C5E5-4C14-BF33-E9312FD53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A0EC5-38DC-4AD9-83BD-E7394DC2F3CF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C236-C5E5-4C14-BF33-E9312FD53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A0EC5-38DC-4AD9-83BD-E7394DC2F3CF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C236-C5E5-4C14-BF33-E9312FD53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A0EC5-38DC-4AD9-83BD-E7394DC2F3CF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C236-C5E5-4C14-BF33-E9312FD53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A0EC5-38DC-4AD9-83BD-E7394DC2F3CF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C236-C5E5-4C14-BF33-E9312FD53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A0EC5-38DC-4AD9-83BD-E7394DC2F3CF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C236-C5E5-4C14-BF33-E9312FD53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A0EC5-38DC-4AD9-83BD-E7394DC2F3CF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C236-C5E5-4C14-BF33-E9312FD53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A0EC5-38DC-4AD9-83BD-E7394DC2F3CF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C236-C5E5-4C14-BF33-E9312FD53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A0EC5-38DC-4AD9-83BD-E7394DC2F3CF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C236-C5E5-4C14-BF33-E9312FD53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A0EC5-38DC-4AD9-83BD-E7394DC2F3CF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C236-C5E5-4C14-BF33-E9312FD53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A0EC5-38DC-4AD9-83BD-E7394DC2F3CF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EC236-C5E5-4C14-BF33-E9312FD538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err="1" smtClean="0"/>
              <a:t>Komunikasi</a:t>
            </a:r>
            <a:r>
              <a:rPr lang="en-US" sz="3600" b="1" dirty="0" smtClean="0"/>
              <a:t> Data &amp; </a:t>
            </a:r>
            <a:r>
              <a:rPr lang="en-US" sz="3600" b="1" dirty="0" err="1" smtClean="0"/>
              <a:t>Jaringan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Komputer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err="1" smtClean="0"/>
              <a:t>Pengkodean</a:t>
            </a:r>
            <a:r>
              <a:rPr lang="en-US" sz="3600" b="1" dirty="0" smtClean="0"/>
              <a:t> Data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371600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Dosen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Pengampu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MARDIANTO,S.Kom.,M.Cs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Pengkodean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sinyal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diubah</a:t>
            </a:r>
            <a:r>
              <a:rPr lang="en-US" dirty="0" smtClean="0"/>
              <a:t> 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yang </a:t>
            </a:r>
            <a:r>
              <a:rPr lang="en-US" dirty="0" err="1" smtClean="0"/>
              <a:t>dimengerti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peralatan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 err="1" smtClean="0"/>
              <a:t>Pengkodean</a:t>
            </a:r>
            <a:r>
              <a:rPr lang="en-US" dirty="0" smtClean="0"/>
              <a:t> </a:t>
            </a:r>
            <a:r>
              <a:rPr lang="en-US" dirty="0" err="1" smtClean="0"/>
              <a:t>Sinyal</a:t>
            </a:r>
            <a:r>
              <a:rPr lang="en-US" dirty="0" smtClean="0"/>
              <a:t> Digital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g(t) : data digital </a:t>
            </a:r>
            <a:r>
              <a:rPr lang="en-US" dirty="0" err="1" smtClean="0"/>
              <a:t>atau</a:t>
            </a:r>
            <a:r>
              <a:rPr lang="en-US" dirty="0" smtClean="0"/>
              <a:t> analog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melewati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yang </a:t>
            </a:r>
            <a:r>
              <a:rPr lang="en-US" dirty="0" err="1" smtClean="0"/>
              <a:t>disebut</a:t>
            </a:r>
            <a:r>
              <a:rPr lang="en-US" dirty="0" smtClean="0"/>
              <a:t> decoder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penyandian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sinyal</a:t>
            </a:r>
            <a:r>
              <a:rPr lang="en-US" dirty="0" smtClean="0"/>
              <a:t> digital</a:t>
            </a:r>
          </a:p>
          <a:p>
            <a:pPr algn="just"/>
            <a:r>
              <a:rPr lang="en-US" dirty="0"/>
              <a:t>x</a:t>
            </a:r>
            <a:r>
              <a:rPr lang="en-US" dirty="0" smtClean="0"/>
              <a:t>(t) : </a:t>
            </a:r>
            <a:r>
              <a:rPr lang="en-US" dirty="0" err="1" smtClean="0"/>
              <a:t>sinyal</a:t>
            </a:r>
            <a:r>
              <a:rPr lang="en-US" dirty="0" smtClean="0"/>
              <a:t> digital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transmisi</a:t>
            </a:r>
            <a:r>
              <a:rPr lang="en-US" dirty="0" smtClean="0"/>
              <a:t> data</a:t>
            </a:r>
          </a:p>
          <a:p>
            <a:pPr algn="just"/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 </a:t>
            </a:r>
            <a:r>
              <a:rPr lang="en-US" dirty="0" err="1" smtClean="0"/>
              <a:t>menuju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penerima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ubah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sinyal</a:t>
            </a:r>
            <a:r>
              <a:rPr lang="en-US" dirty="0" smtClean="0"/>
              <a:t> </a:t>
            </a:r>
            <a:r>
              <a:rPr lang="en-US" dirty="0" err="1" smtClean="0"/>
              <a:t>aslinya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analog </a:t>
            </a:r>
            <a:r>
              <a:rPr lang="en-US" dirty="0" err="1" smtClean="0"/>
              <a:t>maupun</a:t>
            </a:r>
            <a:r>
              <a:rPr lang="en-US" dirty="0" smtClean="0"/>
              <a:t> digital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decoder </a:t>
            </a:r>
          </a:p>
          <a:p>
            <a:pPr algn="just"/>
            <a:r>
              <a:rPr lang="en-US" dirty="0" err="1" smtClean="0"/>
              <a:t>Sedangkan</a:t>
            </a:r>
            <a:r>
              <a:rPr lang="en-US" dirty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sinyal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decoding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Pengkodean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sinyal</a:t>
            </a:r>
            <a:r>
              <a:rPr lang="en-US" dirty="0" smtClean="0"/>
              <a:t> Digital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2057400"/>
            <a:ext cx="807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3581400"/>
            <a:ext cx="7315200" cy="2804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Pengkodean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Sinyal</a:t>
            </a:r>
            <a:r>
              <a:rPr lang="en-US" dirty="0" smtClean="0"/>
              <a:t> Analog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1828800"/>
            <a:ext cx="79438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3505200"/>
            <a:ext cx="7086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Kode-Kode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 smtClean="0"/>
              <a:t>BCD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10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dirty="0" smtClean="0"/>
              <a:t>BCD (</a:t>
            </a:r>
            <a:r>
              <a:rPr lang="en-US" dirty="0" err="1" smtClean="0"/>
              <a:t>Binery</a:t>
            </a:r>
            <a:r>
              <a:rPr lang="en-US" dirty="0" smtClean="0"/>
              <a:t> Coded Decimal) :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Biner</a:t>
            </a:r>
            <a:r>
              <a:rPr lang="en-US" dirty="0" smtClean="0"/>
              <a:t> yang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mewakili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digit </a:t>
            </a:r>
            <a:r>
              <a:rPr lang="en-US" dirty="0" err="1" smtClean="0"/>
              <a:t>desimal</a:t>
            </a:r>
            <a:r>
              <a:rPr lang="en-US" dirty="0" smtClean="0"/>
              <a:t> 0-9</a:t>
            </a:r>
          </a:p>
          <a:p>
            <a:r>
              <a:rPr lang="en-US" dirty="0" smtClean="0"/>
              <a:t>BCD </a:t>
            </a:r>
            <a:r>
              <a:rPr lang="en-US" dirty="0" err="1" smtClean="0"/>
              <a:t>Menggunakan</a:t>
            </a:r>
            <a:r>
              <a:rPr lang="en-US" dirty="0" smtClean="0"/>
              <a:t> 4 bit 16 ( 2</a:t>
            </a:r>
            <a:r>
              <a:rPr lang="en-US" baseline="30000" dirty="0" smtClean="0"/>
              <a:t>4</a:t>
            </a:r>
            <a:r>
              <a:rPr lang="en-US" dirty="0" smtClean="0"/>
              <a:t> )</a:t>
            </a:r>
          </a:p>
          <a:p>
            <a:r>
              <a:rPr lang="en-US" dirty="0" smtClean="0"/>
              <a:t>BCD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Generasi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BCD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3324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BCD 4 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Digit </a:t>
                      </a:r>
                      <a:r>
                        <a:rPr lang="en-US" dirty="0" err="1" smtClean="0"/>
                        <a:t>Desimal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0000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0001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0010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0011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0100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0101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0110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6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0111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1000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8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1001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9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3600" dirty="0" smtClean="0"/>
              <a:t>SBCDIC (Standard </a:t>
            </a:r>
            <a:r>
              <a:rPr lang="en-US" sz="3600" dirty="0" err="1" smtClean="0"/>
              <a:t>Binery</a:t>
            </a:r>
            <a:r>
              <a:rPr lang="en-US" sz="3600" dirty="0" smtClean="0"/>
              <a:t> Coded Decimal Interchange Code)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biner</a:t>
            </a:r>
            <a:r>
              <a:rPr lang="en-US" dirty="0" smtClean="0"/>
              <a:t> yang </a:t>
            </a:r>
            <a:r>
              <a:rPr lang="en-US" dirty="0" err="1" smtClean="0"/>
              <a:t>dikembangkan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BCD.</a:t>
            </a:r>
          </a:p>
          <a:p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Kombinasi</a:t>
            </a:r>
            <a:r>
              <a:rPr lang="en-US" dirty="0" smtClean="0"/>
              <a:t> 6 bit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kombinasi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/>
              <a:t> </a:t>
            </a:r>
            <a:r>
              <a:rPr lang="en-US" dirty="0" smtClean="0"/>
              <a:t>64 (2</a:t>
            </a:r>
            <a:r>
              <a:rPr lang="en-US" baseline="30000" dirty="0" smtClean="0"/>
              <a:t>6</a:t>
            </a:r>
            <a:r>
              <a:rPr lang="en-US" dirty="0" smtClean="0"/>
              <a:t> ) </a:t>
            </a:r>
            <a:r>
              <a:rPr lang="en-US" dirty="0" err="1" smtClean="0"/>
              <a:t>kombinasi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endParaRPr lang="en-US" dirty="0" smtClean="0"/>
          </a:p>
          <a:p>
            <a:r>
              <a:rPr lang="en-US" dirty="0" smtClean="0"/>
              <a:t>10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digit </a:t>
            </a:r>
            <a:r>
              <a:rPr lang="en-US" dirty="0" err="1" smtClean="0"/>
              <a:t>angka</a:t>
            </a:r>
            <a:endParaRPr lang="en-US" dirty="0" smtClean="0"/>
          </a:p>
          <a:p>
            <a:r>
              <a:rPr lang="en-US" dirty="0" smtClean="0"/>
              <a:t>26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digit </a:t>
            </a:r>
            <a:r>
              <a:rPr lang="en-US" dirty="0" err="1" smtClean="0"/>
              <a:t>huruf</a:t>
            </a:r>
            <a:r>
              <a:rPr lang="en-US" dirty="0" smtClean="0"/>
              <a:t> </a:t>
            </a:r>
            <a:r>
              <a:rPr lang="en-US" dirty="0" err="1" smtClean="0"/>
              <a:t>alfabet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n-US" dirty="0" smtClean="0"/>
              <a:t>EBCDIC (Extended </a:t>
            </a:r>
            <a:r>
              <a:rPr lang="en-US" dirty="0" err="1" smtClean="0"/>
              <a:t>Binery</a:t>
            </a:r>
            <a:r>
              <a:rPr lang="en-US" dirty="0" smtClean="0"/>
              <a:t> Coded Decimal Interchange Code)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Kode</a:t>
            </a:r>
            <a:r>
              <a:rPr lang="en-US" dirty="0" smtClean="0"/>
              <a:t> 8 bit yang </a:t>
            </a:r>
            <a:r>
              <a:rPr lang="en-US" dirty="0" err="1" smtClean="0"/>
              <a:t>mewakili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 254 (2</a:t>
            </a:r>
            <a:r>
              <a:rPr lang="en-US" baseline="30000" dirty="0" smtClean="0"/>
              <a:t>8</a:t>
            </a:r>
            <a:r>
              <a:rPr lang="en-US" dirty="0" smtClean="0"/>
              <a:t> )</a:t>
            </a:r>
          </a:p>
          <a:p>
            <a:r>
              <a:rPr lang="en-US" dirty="0" smtClean="0"/>
              <a:t>EBCDIC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generasi</a:t>
            </a:r>
            <a:r>
              <a:rPr lang="en-US" dirty="0" smtClean="0"/>
              <a:t> ke-3 IBM 1950 -1960 an</a:t>
            </a:r>
          </a:p>
          <a:p>
            <a:r>
              <a:rPr lang="en-US" dirty="0" smtClean="0"/>
              <a:t>Fujitsu-Siemens, BS2000/OSD, HP MPE/ix,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 smtClean="0"/>
              <a:t>BOUDOT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52799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5 bit </a:t>
            </a:r>
          </a:p>
          <a:p>
            <a:pPr algn="just"/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25 </a:t>
            </a:r>
            <a:r>
              <a:rPr lang="en-US" dirty="0" err="1" smtClean="0"/>
              <a:t>sampai</a:t>
            </a:r>
            <a:r>
              <a:rPr lang="en-US" dirty="0" smtClean="0"/>
              <a:t> 32 </a:t>
            </a:r>
            <a:r>
              <a:rPr lang="en-US" dirty="0" err="1" smtClean="0"/>
              <a:t>kombinasi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huruf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n-US" dirty="0" smtClean="0"/>
              <a:t>ASCII (American Standard code for Information Interchange)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57600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alfanumerik</a:t>
            </a:r>
            <a:r>
              <a:rPr lang="en-US" dirty="0" smtClean="0"/>
              <a:t> yang paling </a:t>
            </a:r>
            <a:r>
              <a:rPr lang="en-US" dirty="0" err="1" smtClean="0"/>
              <a:t>populer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data</a:t>
            </a:r>
          </a:p>
          <a:p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mengunakan</a:t>
            </a:r>
            <a:r>
              <a:rPr lang="en-US" dirty="0" smtClean="0"/>
              <a:t> 7 bit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operasinya</a:t>
            </a:r>
            <a:r>
              <a:rPr lang="en-US" dirty="0" smtClean="0"/>
              <a:t> </a:t>
            </a:r>
          </a:p>
          <a:p>
            <a:r>
              <a:rPr lang="en-US" dirty="0" smtClean="0"/>
              <a:t>Bit </a:t>
            </a:r>
            <a:r>
              <a:rPr lang="en-US" dirty="0" err="1" smtClean="0"/>
              <a:t>ke</a:t>
            </a:r>
            <a:r>
              <a:rPr lang="en-US" dirty="0" smtClean="0"/>
              <a:t> 8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ditambahkan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</a:t>
            </a:r>
            <a:r>
              <a:rPr lang="en-US" dirty="0" err="1" smtClean="0"/>
              <a:t>pencegahan</a:t>
            </a:r>
            <a:r>
              <a:rPr lang="en-US" dirty="0" smtClean="0"/>
              <a:t> bit </a:t>
            </a:r>
            <a:r>
              <a:rPr lang="en-US" dirty="0" err="1" smtClean="0"/>
              <a:t>secara</a:t>
            </a:r>
            <a:r>
              <a:rPr lang="en-US" dirty="0" smtClean="0"/>
              <a:t> even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/>
                </a:solidFill>
              </a:rPr>
              <a:t>odd parity</a:t>
            </a:r>
          </a:p>
          <a:p>
            <a:r>
              <a:rPr lang="en-US" dirty="0" smtClean="0"/>
              <a:t>128 </a:t>
            </a:r>
            <a:r>
              <a:rPr lang="en-US" dirty="0" err="1" smtClean="0"/>
              <a:t>kombinasi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/>
          <a:lstStyle/>
          <a:p>
            <a:r>
              <a:rPr lang="en-US" dirty="0" smtClean="0"/>
              <a:t>TEKNIK PENGKODEAN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301</Words>
  <Application>Microsoft Office PowerPoint</Application>
  <PresentationFormat>On-screen Show (4:3)</PresentationFormat>
  <Paragraphs>59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Komunikasi Data &amp; Jaringan Komputer Pengkodean Data</vt:lpstr>
      <vt:lpstr>Kode-Kode</vt:lpstr>
      <vt:lpstr>BCD</vt:lpstr>
      <vt:lpstr>Tabel Kode BCD</vt:lpstr>
      <vt:lpstr>SBCDIC (Standard Binery Coded Decimal Interchange Code)</vt:lpstr>
      <vt:lpstr>EBCDIC (Extended Binery Coded Decimal Interchange Code) </vt:lpstr>
      <vt:lpstr>BOUDOT</vt:lpstr>
      <vt:lpstr>ASCII (American Standard code for Information Interchange)</vt:lpstr>
      <vt:lpstr>TEKNIK PENGKODEAN</vt:lpstr>
      <vt:lpstr>Teknik Pengkodean</vt:lpstr>
      <vt:lpstr>Pengkodean Sinyal Digital</vt:lpstr>
      <vt:lpstr>Pengkodean ke bentuk sinyal Digital</vt:lpstr>
      <vt:lpstr>Pengkodean Ke bentuk Sinyal Analog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IV Komunikasi Data &amp; Jaringan Komputer Pengkodean Data</dc:title>
  <dc:creator>MARDIANTO</dc:creator>
  <cp:lastModifiedBy>MARDIANTO</cp:lastModifiedBy>
  <cp:revision>17</cp:revision>
  <dcterms:created xsi:type="dcterms:W3CDTF">2016-10-24T11:06:16Z</dcterms:created>
  <dcterms:modified xsi:type="dcterms:W3CDTF">2016-11-07T07:30:02Z</dcterms:modified>
</cp:coreProperties>
</file>