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-properties+xml" PartName="/docProps/custom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ustom.xml" Type="http://schemas.openxmlformats.org/officeDocument/2006/relationships/custom-properties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9144000" cy="6858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d="100" n="68"/>
          <a:sy d="100" n="68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yes"?><Relationships xmlns="http://schemas.openxmlformats.org/package/2006/relationships"><Relationship Id="rId39" Target="slides/slide34.xml" Type="http://schemas.openxmlformats.org/officeDocument/2006/relationships/slide"/><Relationship Id="rId38" Target="slides/slide33.xml" Type="http://schemas.openxmlformats.org/officeDocument/2006/relationships/slide"/><Relationship Id="rId37" Target="slides/slide32.xml" Type="http://schemas.openxmlformats.org/officeDocument/2006/relationships/slide"/><Relationship Id="rId36" Target="slides/slide31.xml" Type="http://schemas.openxmlformats.org/officeDocument/2006/relationships/slide"/><Relationship Id="rId35" Target="slides/slide30.xml" Type="http://schemas.openxmlformats.org/officeDocument/2006/relationships/slide"/><Relationship Id="rId34" Target="slides/slide29.xml" Type="http://schemas.openxmlformats.org/officeDocument/2006/relationships/slide"/><Relationship Id="rId33" Target="slides/slide28.xml" Type="http://schemas.openxmlformats.org/officeDocument/2006/relationships/slide"/><Relationship Id="rId32" Target="slides/slide27.xml" Type="http://schemas.openxmlformats.org/officeDocument/2006/relationships/slide"/><Relationship Id="rId31" Target="slides/slide26.xml" Type="http://schemas.openxmlformats.org/officeDocument/2006/relationships/slide"/><Relationship Id="rId30" Target="slides/slide25.xml" Type="http://schemas.openxmlformats.org/officeDocument/2006/relationships/slide"/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9" Target="slides/slide24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28" Target="slides/slide23.xml" Type="http://schemas.openxmlformats.org/officeDocument/2006/relationships/slide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4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1" type="body"/>
          </p:nvPr>
        </p:nvSpPr>
        <p:spPr/>
        <p:txBody>
          <a:bodyPr bIns="0" lIns="0" numCol="1" rIns="0" t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Holder 7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5" name="Holder 5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4" name="Holder 4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5.xml" Type="http://schemas.openxmlformats.org/officeDocument/2006/relationships/slideLayout"/><Relationship Id="rId11" Target="../slideLayouts/slideLayout4.xml" Type="http://schemas.openxmlformats.org/officeDocument/2006/relationships/slideLayout"/><Relationship Id="rId9" Target="../slideLayouts/slideLayout2.xml" Type="http://schemas.openxmlformats.org/officeDocument/2006/relationships/slideLayout"/><Relationship Id="rId10" Target="../slideLayouts/slideLayout3.xml" Type="http://schemas.openxmlformats.org/officeDocument/2006/relationships/slideLayout"/><Relationship Id="rId8" Target="../slideLayouts/slideLayout1.xml" Type="http://schemas.openxmlformats.org/officeDocument/2006/relationships/slideLayout"/><Relationship Id="rId7" Target="../media/image6.png" Type="http://schemas.openxmlformats.org/officeDocument/2006/relationships/image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838961"/>
            <a:ext cx="8686165" cy="0"/>
          </a:xfrm>
          <a:custGeom>
            <a:avLst/>
            <a:gdLst/>
            <a:ahLst/>
            <a:cxnLst/>
            <a:rect b="b" l="l" r="r" t="t"/>
            <a:pathLst>
              <a:path h="0" w="8686165">
                <a:moveTo>
                  <a:pt x="0" y="0"/>
                </a:moveTo>
                <a:lnTo>
                  <a:pt x="8686038" y="0"/>
                </a:lnTo>
              </a:path>
            </a:pathLst>
          </a:custGeom>
          <a:ln w="19811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3399" y="0"/>
            <a:ext cx="0" cy="1219200"/>
          </a:xfrm>
          <a:custGeom>
            <a:avLst/>
            <a:gdLst/>
            <a:ahLst/>
            <a:cxnLst/>
            <a:rect b="b" l="l" r="r" t="t"/>
            <a:pathLst>
              <a:path h="1219200" w="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09599" y="152400"/>
            <a:ext cx="609600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108204" y="457200"/>
            <a:ext cx="304799" cy="3048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57199" y="457200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09599" y="914400"/>
            <a:ext cx="304800" cy="3048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8686800" y="685800"/>
            <a:ext cx="304800" cy="3048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" y="6630162"/>
            <a:ext cx="9144000" cy="0"/>
          </a:xfrm>
          <a:custGeom>
            <a:avLst/>
            <a:gdLst/>
            <a:ahLst/>
            <a:cxnLst/>
            <a:rect b="b" l="l" r="r" t="t"/>
            <a:pathLst>
              <a:path h="0"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686799" y="6248400"/>
            <a:ext cx="0" cy="457200"/>
          </a:xfrm>
          <a:custGeom>
            <a:avLst/>
            <a:gdLst/>
            <a:ahLst/>
            <a:cxnLst/>
            <a:rect b="b" l="l" r="r" t="t"/>
            <a:pathLst>
              <a:path h="457200" w="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8779763" y="6248400"/>
            <a:ext cx="304800" cy="30480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723375" y="6094476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8458199" y="6400800"/>
            <a:ext cx="153924" cy="1539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485" y="215646"/>
            <a:ext cx="8733028" cy="45212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1" type="body"/>
          </p:nvPr>
        </p:nvSpPr>
        <p:spPr>
          <a:xfrm>
            <a:off x="392379" y="1184529"/>
            <a:ext cx="8359241" cy="44119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8"/>
    <p:sldLayoutId id="2147483649" r:id="rId9"/>
    <p:sldLayoutId id="2147483650" r:id="rId10"/>
    <p:sldLayoutId id="2147483651" r:id="rId11"/>
    <p:sldLayoutId id="2147483652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6" Target="../media/image11.jpeg" Type="http://schemas.openxmlformats.org/officeDocument/2006/relationships/image"/><Relationship Id="rId5" Target="../media/image10.jpeg" Type="http://schemas.openxmlformats.org/officeDocument/2006/relationships/image"/><Relationship Id="rId4" Target="../media/image9.jpeg" Type="http://schemas.openxmlformats.org/officeDocument/2006/relationships/image"/><Relationship Id="rId3" Target="../media/image8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5" Target="../media/image18.jpe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5" Target="../media/image19.jpe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5" Target="../media/image20.jpe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5" Target="../media/image21.jpe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5" Target="../media/image15.jpeg" Type="http://schemas.openxmlformats.org/officeDocument/2006/relationships/image"/><Relationship Id="rId4" Target="../media/image14.jpeg" Type="http://schemas.openxmlformats.org/officeDocument/2006/relationships/image"/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5" Target="../media/image15.jpeg" Type="http://schemas.openxmlformats.org/officeDocument/2006/relationships/image"/><Relationship Id="rId4" Target="../media/image13.jpeg" Type="http://schemas.openxmlformats.org/officeDocument/2006/relationships/image"/><Relationship Id="rId3" Target="../media/image14.jpeg" Type="http://schemas.openxmlformats.org/officeDocument/2006/relationships/image"/><Relationship Id="rId2" Target="../media/image22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5" Target="../media/image23.pn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6" Target="http://www.ekobudisetiawan.com/" TargetMode="External" Type="http://schemas.openxmlformats.org/officeDocument/2006/relationships/hyperlink"/><Relationship Id="rId5" Target="../media/image24.pn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5" Target="../media/image15.jpeg" Type="http://schemas.openxmlformats.org/officeDocument/2006/relationships/image"/><Relationship Id="rId4" Target="../media/image13.jpeg" Type="http://schemas.openxmlformats.org/officeDocument/2006/relationships/image"/><Relationship Id="rId3" Target="../media/image14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5" Target="../media/image26.pn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5" Target="../media/image27.pn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5" Target="../media/image28.pn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5" Target="../media/image29.pn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5" Target="../media/image30.pn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5" Target="../media/image31.pn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5" Target="../media/image16.jpe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5" Target="../media/image32.pn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5" Target="../media/image15.jpeg" Type="http://schemas.openxmlformats.org/officeDocument/2006/relationships/image"/><Relationship Id="rId4" Target="../media/image13.jpeg" Type="http://schemas.openxmlformats.org/officeDocument/2006/relationships/image"/><Relationship Id="rId3" Target="../media/image14.jpeg" Type="http://schemas.openxmlformats.org/officeDocument/2006/relationships/image"/><Relationship Id="rId2" Target="../media/image33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5" Target="../media/image34.jpe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?><Relationships xmlns="http://schemas.openxmlformats.org/package/2006/relationships"><Relationship Id="rId5" Target="../media/image36.jpeg" Type="http://schemas.openxmlformats.org/officeDocument/2006/relationships/image"/><Relationship Id="rId4" Target="../media/image10.jpeg" Type="http://schemas.openxmlformats.org/officeDocument/2006/relationships/image"/><Relationship Id="rId3" Target="../media/image35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4.xml.rels><?xml version="1.0" encoding="UTF-8" standalone="yes"?><Relationships xmlns="http://schemas.openxmlformats.org/package/2006/relationships"><Relationship Id="rId4" Target="../media/image10.jpeg" Type="http://schemas.openxmlformats.org/officeDocument/2006/relationships/image"/><Relationship Id="rId3" Target="../media/image37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5" Target="../media/image17.jpe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4235" y="6665162"/>
            <a:ext cx="1884045" cy="151323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latin typeface="Verdana"/>
                <a:cs typeface="Verdana"/>
              </a:rPr>
              <a:t>©</a:t>
            </a:r>
            <a:r>
              <a:rPr spc="-20" sz="900">
                <a:latin typeface="Verdana"/>
                <a:cs typeface="Verdana"/>
              </a:rPr>
              <a:t> </a:t>
            </a:r>
            <a:r>
              <a:rPr dirty="0" lang="en-US" smtClean="0" spc="-20" sz="900">
                <a:latin typeface="Verdana"/>
                <a:cs typeface="Verdana"/>
              </a:rPr>
              <a:t> FTI </a:t>
            </a:r>
            <a:r>
              <a:rPr dirty="0" err="1" lang="en-US" smtClean="0" spc="-20" sz="900">
                <a:latin typeface="Verdana"/>
                <a:cs typeface="Verdana"/>
              </a:rPr>
              <a:t>Sistem</a:t>
            </a:r>
            <a:r>
              <a:rPr dirty="0" lang="en-US" smtClean="0" spc="-20" sz="900">
                <a:latin typeface="Verdana"/>
                <a:cs typeface="Verdana"/>
              </a:rPr>
              <a:t> </a:t>
            </a:r>
            <a:r>
              <a:rPr dirty="0" err="1" lang="en-US" smtClean="0" spc="-20" sz="900">
                <a:latin typeface="Verdana"/>
                <a:cs typeface="Verdana"/>
              </a:rPr>
              <a:t>Informasi</a:t>
            </a:r>
            <a:r>
              <a:rPr smtClean="0" sz="900">
                <a:latin typeface="Verdana"/>
                <a:cs typeface="Verdana"/>
              </a:rPr>
              <a:t>-</a:t>
            </a:r>
            <a:r>
              <a:rPr dirty="0" lang="en-US" smtClean="0" sz="900">
                <a:latin typeface="Verdana"/>
                <a:cs typeface="Verdana"/>
              </a:rPr>
              <a:t> USN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0664" y="233298"/>
            <a:ext cx="680910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Organisasi</a:t>
            </a:r>
            <a:r>
              <a:rPr dirty="0" spc="35"/>
              <a:t> </a:t>
            </a:r>
            <a:r>
              <a:rPr dirty="0" spc="-5"/>
              <a:t>&amp;</a:t>
            </a:r>
            <a:r>
              <a:rPr dirty="0" spc="-10"/>
              <a:t> Arsitektur</a:t>
            </a:r>
            <a:r>
              <a:rPr dirty="0" spc="25"/>
              <a:t> </a:t>
            </a:r>
            <a:r>
              <a:rPr dirty="0" spc="-5"/>
              <a:t>Komputer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42945" y="5655360"/>
            <a:ext cx="4600575" cy="3606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err="1" lang="en-US" smtClean="0" spc="-15" sz="2200">
                <a:latin typeface="Verdana"/>
                <a:cs typeface="Verdana"/>
              </a:rPr>
              <a:t>Mardianto</a:t>
            </a:r>
            <a:r>
              <a:rPr smtClean="0" spc="-10" sz="2200">
                <a:latin typeface="Verdana"/>
                <a:cs typeface="Verdana"/>
              </a:rPr>
              <a:t>,</a:t>
            </a:r>
            <a:r>
              <a:rPr smtClean="0" spc="-5" sz="2200">
                <a:latin typeface="Verdana"/>
                <a:cs typeface="Verdana"/>
              </a:rPr>
              <a:t> </a:t>
            </a:r>
            <a:r>
              <a:rPr dirty="0" spc="-40" sz="2200">
                <a:latin typeface="Verdana"/>
                <a:cs typeface="Verdana"/>
              </a:rPr>
              <a:t>S.Kom</a:t>
            </a:r>
            <a:r>
              <a:rPr spc="-40" sz="2200">
                <a:latin typeface="Verdana"/>
                <a:cs typeface="Verdana"/>
              </a:rPr>
              <a:t>.,</a:t>
            </a:r>
            <a:r>
              <a:rPr sz="2200">
                <a:latin typeface="Verdana"/>
                <a:cs typeface="Verdana"/>
              </a:rPr>
              <a:t> </a:t>
            </a:r>
            <a:r>
              <a:rPr smtClean="0" spc="-80" sz="2200">
                <a:latin typeface="Verdana"/>
                <a:cs typeface="Verdana"/>
              </a:rPr>
              <a:t>M.</a:t>
            </a:r>
            <a:r>
              <a:rPr dirty="0" lang="en-US" smtClean="0" spc="-80" sz="2200">
                <a:latin typeface="Verdana"/>
                <a:cs typeface="Verdana"/>
              </a:rPr>
              <a:t>Cs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663951" y="6276999"/>
            <a:ext cx="324612" cy="3119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995041" y="6336893"/>
            <a:ext cx="2322195" cy="212238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lang="en-US" smtClean="0" sz="1300">
                <a:latin typeface="Verdana"/>
                <a:cs typeface="Verdana"/>
              </a:rPr>
              <a:t>mardianto.itsc@gmail.com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25880" y="1978151"/>
            <a:ext cx="2039620" cy="2821305"/>
            <a:chOff x="1325880" y="1978151"/>
            <a:chExt cx="2039620" cy="2821305"/>
          </a:xfrm>
        </p:grpSpPr>
        <p:pic>
          <p:nvPicPr>
            <p:cNvPr id="14" name="object 1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2287524" y="3372611"/>
              <a:ext cx="1077468" cy="14264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2287524" y="1978151"/>
              <a:ext cx="1077468" cy="13487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325880" y="2666999"/>
              <a:ext cx="1080516" cy="134873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781033" y="6663029"/>
            <a:ext cx="318135" cy="1625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Verdana"/>
                <a:cs typeface="Verdana"/>
              </a:rPr>
              <a:t>2013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9334" y="1044066"/>
            <a:ext cx="2349500" cy="33083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i="1" sz="2000">
                <a:solidFill>
                  <a:srgbClr val="181866"/>
                </a:solidFill>
                <a:latin typeface="Verdana"/>
                <a:cs typeface="Verdana"/>
              </a:rPr>
              <a:t>Internal</a:t>
            </a:r>
            <a:r>
              <a:rPr b="1" dirty="0" i="1" spc="-7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4140708" y="2110739"/>
            <a:ext cx="3599688" cy="2526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71372"/>
            <a:ext cx="9144000" cy="5785485"/>
            <a:chOff x="761" y="1071372"/>
            <a:chExt cx="9144000" cy="578548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908047" y="1071372"/>
              <a:ext cx="5018532" cy="48066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6400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 spc="5"/>
              <a:t>m</a:t>
            </a:r>
            <a:r>
              <a:rPr dirty="0" spc="-5"/>
              <a:t>ori</a:t>
            </a:r>
            <a:r>
              <a:rPr dirty="0" spc="-45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10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99744"/>
            <a:ext cx="9144000" cy="5857240"/>
            <a:chOff x="761" y="999744"/>
            <a:chExt cx="9144000" cy="585724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751075" y="999744"/>
              <a:ext cx="6190487" cy="48006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07964" y="215646"/>
            <a:ext cx="312166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 spc="5"/>
              <a:t>m</a:t>
            </a:r>
            <a:r>
              <a:rPr dirty="0" spc="-5"/>
              <a:t>ori</a:t>
            </a:r>
            <a:r>
              <a:rPr dirty="0" spc="-380"/>
              <a:t> </a:t>
            </a:r>
            <a:r>
              <a:rPr baseline="67460" dirty="0" spc="-104" sz="2100">
                <a:solidFill>
                  <a:srgbClr val="336600"/>
                </a:solidFill>
                <a:latin typeface="Times New Roman"/>
                <a:cs typeface="Times New Roman"/>
              </a:rPr>
              <a:t>11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14983"/>
            <a:ext cx="9144000" cy="5842000"/>
            <a:chOff x="761" y="1014983"/>
            <a:chExt cx="9144000" cy="584200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2386584" y="1014983"/>
              <a:ext cx="4986528" cy="498652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6400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 spc="5"/>
              <a:t>m</a:t>
            </a:r>
            <a:r>
              <a:rPr dirty="0" spc="-5"/>
              <a:t>ori</a:t>
            </a:r>
            <a:r>
              <a:rPr dirty="0" spc="-45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12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6400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 spc="5"/>
              <a:t>m</a:t>
            </a:r>
            <a:r>
              <a:rPr dirty="0" spc="-5"/>
              <a:t>ori</a:t>
            </a:r>
            <a:r>
              <a:rPr dirty="0" spc="-45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13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0628" y="1325956"/>
            <a:ext cx="8178165" cy="394970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indent="-1651000" marL="1663064" marR="9525">
              <a:lnSpc>
                <a:spcPct val="100000"/>
              </a:lnSpc>
              <a:spcBef>
                <a:spcPts val="100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ini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digunakan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untuk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mejembatani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perbedaan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kecepatan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CPU yang sangat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tinggi dengan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kecepatan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RAM yang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jauh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lebih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rendah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Verdana"/>
              <a:cs typeface="Verdana"/>
            </a:endParaRPr>
          </a:p>
          <a:p>
            <a:pPr algn="r" indent="-559435" marL="912494" marR="8255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menggunakan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cache, sejumlah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dapat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dipindahkan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ke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ini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dalam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sekali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waktu,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kemudian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ALU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akan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mengambil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 tersebut</a:t>
            </a:r>
            <a:endParaRPr sz="2400">
              <a:latin typeface="Verdana"/>
              <a:cs typeface="Verdana"/>
            </a:endParaRPr>
          </a:p>
          <a:p>
            <a:pPr algn="just" indent="-756285" marL="1538605" marR="5080">
              <a:lnSpc>
                <a:spcPct val="100000"/>
              </a:lnSpc>
              <a:spcBef>
                <a:spcPts val="1900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Dengan pendekatan ini, pemrosesan data dapat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dilakukan lebih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cepat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daripada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apabila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CPU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mengambil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 secara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langsung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dari RAM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6400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 spc="5"/>
              <a:t>m</a:t>
            </a:r>
            <a:r>
              <a:rPr dirty="0" spc="-5"/>
              <a:t>ori</a:t>
            </a:r>
            <a:r>
              <a:rPr dirty="0" spc="-45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14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330" y="1325956"/>
            <a:ext cx="8195309" cy="391795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indent="-67310" marL="116839" marR="5080">
              <a:lnSpc>
                <a:spcPct val="100000"/>
              </a:lnSpc>
              <a:spcBef>
                <a:spcPts val="100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Supaya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kinerja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CPU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lebih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efisien,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maka diantara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CPU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dan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RAM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terdapat Cache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Memory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untuk mengurangi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waktu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tunda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terjadi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ketika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proses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lalu lintas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dari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CPU ke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RAM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atau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sebaliknya</a:t>
            </a:r>
            <a:endParaRPr sz="2400">
              <a:latin typeface="Verdana"/>
              <a:cs typeface="Verdana"/>
            </a:endParaRPr>
          </a:p>
          <a:p>
            <a:pPr algn="ctr" marR="288290">
              <a:lnSpc>
                <a:spcPct val="100000"/>
              </a:lnSpc>
              <a:spcBef>
                <a:spcPts val="2220"/>
              </a:spcBef>
            </a:pPr>
            <a:r>
              <a:rPr b="1" dirty="0" sz="2400">
                <a:solidFill>
                  <a:srgbClr val="FF0000"/>
                </a:solidFill>
                <a:latin typeface="Verdana"/>
                <a:cs typeface="Verdana"/>
              </a:rPr>
              <a:t>If</a:t>
            </a:r>
            <a:r>
              <a:rPr b="1" dirty="0" spc="-10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FF0000"/>
                </a:solidFill>
                <a:latin typeface="Verdana"/>
                <a:cs typeface="Verdana"/>
              </a:rPr>
              <a:t>Cache</a:t>
            </a:r>
            <a:r>
              <a:rPr b="1" dirty="0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FF0000"/>
                </a:solidFill>
                <a:latin typeface="Verdana"/>
                <a:cs typeface="Verdana"/>
              </a:rPr>
              <a:t>Memory</a:t>
            </a:r>
            <a:r>
              <a:rPr b="1" dirty="0" spc="-15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FF0000"/>
                </a:solidFill>
                <a:latin typeface="Verdana"/>
                <a:cs typeface="Verdana"/>
              </a:rPr>
              <a:t>not</a:t>
            </a:r>
            <a:r>
              <a:rPr b="1" dirty="0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pc="-5" sz="2400">
                <a:solidFill>
                  <a:srgbClr val="FF0000"/>
                </a:solidFill>
                <a:latin typeface="Verdana"/>
                <a:cs typeface="Verdana"/>
              </a:rPr>
              <a:t>Available</a:t>
            </a:r>
            <a:r>
              <a:rPr b="1" dirty="0" spc="10" sz="2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FF0000"/>
                </a:solidFill>
                <a:latin typeface="Verdana"/>
                <a:cs typeface="Verdana"/>
              </a:rPr>
              <a:t>??</a:t>
            </a:r>
            <a:endParaRPr sz="2400">
              <a:latin typeface="Verdana"/>
              <a:cs typeface="Verdana"/>
            </a:endParaRPr>
          </a:p>
          <a:p>
            <a:pPr algn="r" indent="473709" marL="12700" marR="21590">
              <a:lnSpc>
                <a:spcPct val="100000"/>
              </a:lnSpc>
              <a:spcBef>
                <a:spcPts val="2500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Tanpa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cache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memory maka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CPU harus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menunggu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sampai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 diterima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dari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RAM.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Atau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harus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menunggu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hasil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proses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selesai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disimpan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RAM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baru</a:t>
            </a:r>
            <a:endParaRPr sz="2400">
              <a:latin typeface="Verdana"/>
              <a:cs typeface="Verdana"/>
            </a:endParaRPr>
          </a:p>
          <a:p>
            <a:pPr algn="r" marR="21590">
              <a:lnSpc>
                <a:spcPct val="100000"/>
              </a:lnSpc>
              <a:spcBef>
                <a:spcPts val="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proses tersebut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bisa dilaksanakan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5717" y="215646"/>
            <a:ext cx="535305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</a:t>
            </a:r>
            <a:r>
              <a:rPr dirty="0"/>
              <a:t>r</a:t>
            </a:r>
            <a:r>
              <a:rPr dirty="0" spc="-5"/>
              <a:t>a </a:t>
            </a:r>
            <a:r>
              <a:rPr dirty="0"/>
              <a:t>K</a:t>
            </a:r>
            <a:r>
              <a:rPr dirty="0" spc="-10"/>
              <a:t>erj</a:t>
            </a:r>
            <a:r>
              <a:rPr dirty="0" spc="-5"/>
              <a:t>a</a:t>
            </a:r>
            <a:r>
              <a:rPr dirty="0" spc="5"/>
              <a:t> </a:t>
            </a:r>
            <a:r>
              <a:rPr dirty="0" spc="-5"/>
              <a:t>C</a:t>
            </a:r>
            <a:r>
              <a:rPr dirty="0"/>
              <a:t>a</a:t>
            </a:r>
            <a:r>
              <a:rPr dirty="0" spc="-10"/>
              <a:t>ch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/>
              <a:t>m</a:t>
            </a:r>
            <a:r>
              <a:rPr dirty="0" spc="-5"/>
              <a:t>ori</a:t>
            </a:r>
            <a:r>
              <a:rPr dirty="0" spc="-434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15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5408" y="1325956"/>
            <a:ext cx="8064500" cy="36677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indent="-135890" marL="147955" marR="36195">
              <a:lnSpc>
                <a:spcPct val="100000"/>
              </a:lnSpc>
              <a:spcBef>
                <a:spcPts val="100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Processor</a:t>
            </a:r>
            <a:r>
              <a:rPr dirty="0" i="1" spc="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mencari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diperlukan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pada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cache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Jika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ditemukan,</a:t>
            </a:r>
            <a:r>
              <a:rPr dirty="0" i="1" spc="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processor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akan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langsung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membacanya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dengan jeda waktu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yang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sangat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kecil</a:t>
            </a:r>
            <a:endParaRPr sz="2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1225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Jika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data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dicari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tidak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ditemukan,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processor</a:t>
            </a:r>
            <a:endParaRPr sz="2400">
              <a:latin typeface="Verdana"/>
              <a:cs typeface="Verdana"/>
            </a:endParaRPr>
          </a:p>
          <a:p>
            <a:pPr algn="r" marR="7620">
              <a:lnSpc>
                <a:spcPct val="100000"/>
              </a:lnSpc>
              <a:spcBef>
                <a:spcPts val="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akan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mencarinya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pada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RAM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yang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kecepatannya</a:t>
            </a:r>
            <a:endParaRPr sz="2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lebih</a:t>
            </a:r>
            <a:r>
              <a:rPr dirty="0" i="1" spc="-5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rendah</a:t>
            </a:r>
            <a:endParaRPr sz="2400">
              <a:latin typeface="Verdana"/>
              <a:cs typeface="Verdana"/>
            </a:endParaRPr>
          </a:p>
          <a:p>
            <a:pPr algn="r" indent="-535305" marL="854710" marR="33655">
              <a:lnSpc>
                <a:spcPct val="100000"/>
              </a:lnSpc>
              <a:spcBef>
                <a:spcPts val="1525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Kapasitas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 cache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semakin besar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juga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akan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meningkatkan</a:t>
            </a:r>
            <a:r>
              <a:rPr dirty="0" i="1" spc="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kecepatan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kerja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endParaRPr sz="2400">
              <a:latin typeface="Verdana"/>
              <a:cs typeface="Verdana"/>
            </a:endParaRPr>
          </a:p>
          <a:p>
            <a:pPr algn="r" marR="33020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secara</a:t>
            </a:r>
            <a:r>
              <a:rPr dirty="0" i="1" spc="-5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keseluruhan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258824"/>
            <a:ext cx="9144000" cy="5598160"/>
            <a:chOff x="761" y="1258824"/>
            <a:chExt cx="9144000" cy="559816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865375" y="1258824"/>
              <a:ext cx="5615939" cy="43205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18432" y="215646"/>
            <a:ext cx="471995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Ele</a:t>
            </a:r>
            <a:r>
              <a:rPr dirty="0"/>
              <a:t>m</a:t>
            </a:r>
            <a:r>
              <a:rPr dirty="0" spc="-10"/>
              <a:t>e</a:t>
            </a:r>
            <a:r>
              <a:rPr dirty="0" spc="-5"/>
              <a:t>n</a:t>
            </a:r>
            <a:r>
              <a:rPr dirty="0" spc="25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15"/>
              <a:t> </a:t>
            </a:r>
            <a:r>
              <a:rPr dirty="0" spc="-5"/>
              <a:t>Me</a:t>
            </a:r>
            <a:r>
              <a:rPr dirty="0"/>
              <a:t>m</a:t>
            </a:r>
            <a:r>
              <a:rPr dirty="0" spc="-5"/>
              <a:t>ori</a:t>
            </a:r>
            <a:r>
              <a:rPr dirty="0" spc="-445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16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57314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K</a:t>
            </a:r>
            <a:r>
              <a:rPr dirty="0"/>
              <a:t>a</a:t>
            </a:r>
            <a:r>
              <a:rPr dirty="0" spc="-10"/>
              <a:t>pasit</a:t>
            </a:r>
            <a:r>
              <a:rPr dirty="0"/>
              <a:t>a</a:t>
            </a:r>
            <a:r>
              <a:rPr dirty="0" spc="-5"/>
              <a:t>s</a:t>
            </a:r>
            <a:r>
              <a:rPr dirty="0" spc="30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/>
              <a:t>m</a:t>
            </a:r>
            <a:r>
              <a:rPr dirty="0" spc="-5"/>
              <a:t>ori</a:t>
            </a:r>
            <a:r>
              <a:rPr dirty="0" spc="-43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17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5376" y="1325956"/>
            <a:ext cx="8173084" cy="34010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43815">
              <a:lnSpc>
                <a:spcPct val="100000"/>
              </a:lnSpc>
              <a:spcBef>
                <a:spcPts val="100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AMD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mengeluarkan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processor</a:t>
            </a:r>
            <a:r>
              <a:rPr dirty="0" i="1" spc="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K5 dan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K6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dengan</a:t>
            </a:r>
            <a:endParaRPr sz="2400">
              <a:latin typeface="Verdana"/>
              <a:cs typeface="Verdana"/>
            </a:endParaRPr>
          </a:p>
          <a:p>
            <a:pPr algn="r" marR="43815">
              <a:lnSpc>
                <a:spcPct val="100000"/>
              </a:lnSpc>
              <a:spcBef>
                <a:spcPts val="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cache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sebesar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1MB,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tetapi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ternyata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kinernyanya</a:t>
            </a:r>
            <a:endParaRPr sz="2400">
              <a:latin typeface="Verdana"/>
              <a:cs typeface="Verdana"/>
            </a:endParaRPr>
          </a:p>
          <a:p>
            <a:pPr algn="r" marR="42545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tidak</a:t>
            </a:r>
            <a:r>
              <a:rPr dirty="0" i="1" spc="-7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bagus</a:t>
            </a:r>
            <a:endParaRPr sz="2400">
              <a:latin typeface="Verdana"/>
              <a:cs typeface="Verdana"/>
            </a:endParaRPr>
          </a:p>
          <a:p>
            <a:pPr algn="r" indent="66675" marL="12700" marR="5080">
              <a:lnSpc>
                <a:spcPct val="100000"/>
              </a:lnSpc>
              <a:spcBef>
                <a:spcPts val="1925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Intel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mengeluarkan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processor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tanpa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cache yaitu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seri </a:t>
            </a:r>
            <a:r>
              <a:rPr dirty="0" i="1" spc="-8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Celeron,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tetapi kinerjanya sangat buruk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terutapa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untuk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operasi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besar,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floating</a:t>
            </a:r>
            <a:r>
              <a:rPr dirty="0" i="1" spc="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point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3D</a:t>
            </a:r>
            <a:endParaRPr sz="2400">
              <a:latin typeface="Verdana"/>
              <a:cs typeface="Verdana"/>
            </a:endParaRPr>
          </a:p>
          <a:p>
            <a:pPr algn="r" indent="-1047750" marL="1354455" marR="13335">
              <a:lnSpc>
                <a:spcPct val="100000"/>
              </a:lnSpc>
              <a:spcBef>
                <a:spcPts val="1605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Sejumlah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penelitian telah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menjurkan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ukuran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cache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antara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1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KB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s/d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512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KB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akan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lebih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optimum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36720" y="215646"/>
            <a:ext cx="470154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Ukura</a:t>
            </a:r>
            <a:r>
              <a:rPr dirty="0" spc="-5"/>
              <a:t>n</a:t>
            </a:r>
            <a:r>
              <a:rPr dirty="0" spc="25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/>
              <a:t>m</a:t>
            </a:r>
            <a:r>
              <a:rPr dirty="0" spc="-5"/>
              <a:t>ori</a:t>
            </a:r>
            <a:r>
              <a:rPr dirty="0" spc="-45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18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7120" y="2363215"/>
            <a:ext cx="7966709" cy="185483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Ukuran</a:t>
            </a:r>
            <a:r>
              <a:rPr dirty="0" i="1" spc="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cache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disesuaikan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kebutuhan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untuk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membantu kinerja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memori.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Semakin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besar</a:t>
            </a:r>
            <a:r>
              <a:rPr dirty="0" i="1" spc="-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ukuran 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dari cache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akan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mengakibatkan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semakin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lambat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karena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semakin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banyak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dalam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jumlah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pengalamatan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22566" y="234442"/>
            <a:ext cx="121856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2379" y="1184529"/>
            <a:ext cx="8249920" cy="44119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51435" marR="120014">
              <a:lnSpc>
                <a:spcPct val="100000"/>
              </a:lnSpc>
              <a:spcBef>
                <a:spcPts val="95"/>
              </a:spcBef>
            </a:pP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Perangkat</a:t>
            </a:r>
            <a:r>
              <a:rPr b="1" dirty="0" spc="1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menyimpan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 cepat</a:t>
            </a:r>
            <a:r>
              <a:rPr b="1" dirty="0" spc="1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b="1" dirty="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kecil.</a:t>
            </a:r>
            <a:r>
              <a:rPr b="1" dirty="0" spc="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Berfungsi </a:t>
            </a:r>
            <a:r>
              <a:rPr b="1" dirty="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sebagai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 area</a:t>
            </a:r>
            <a:r>
              <a:rPr b="1" dirty="0" spc="1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antara</a:t>
            </a:r>
            <a:r>
              <a:rPr b="1" dirty="0" spc="3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b="1" dirty="0" spc="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b="1" dirty="0" spc="1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b="1" dirty="0" spc="3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berada</a:t>
            </a:r>
            <a:r>
              <a:rPr b="1" dirty="0" spc="1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pada </a:t>
            </a:r>
            <a:r>
              <a:rPr b="1" dirty="0" spc="-73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penyimpanan</a:t>
            </a:r>
            <a:r>
              <a:rPr b="1" dirty="0" spc="1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b="1" dirty="0" spc="1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lambat</a:t>
            </a:r>
            <a:r>
              <a:rPr b="1" dirty="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b="1" dirty="0" spc="-1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besar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Verdana"/>
              <a:cs typeface="Verdana"/>
            </a:endParaRPr>
          </a:p>
          <a:p>
            <a:pPr marL="12700">
              <a:lnSpc>
                <a:spcPts val="2640"/>
              </a:lnSpc>
            </a:pP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Ide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 dasar</a:t>
            </a:r>
            <a:r>
              <a:rPr b="1" dirty="0" spc="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dari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hirarki</a:t>
            </a:r>
            <a:r>
              <a:rPr b="1" dirty="0" spc="-2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b="1" dirty="0" spc="-1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endParaRPr sz="2200">
              <a:latin typeface="Verdana"/>
              <a:cs typeface="Verdana"/>
            </a:endParaRPr>
          </a:p>
          <a:p>
            <a:pPr indent="-342900" marL="355600" marR="5080">
              <a:lnSpc>
                <a:spcPts val="2400"/>
              </a:lnSpc>
              <a:spcBef>
                <a:spcPts val="80"/>
              </a:spcBef>
              <a:buFont typeface="Verdana"/>
              <a:buChar char="-"/>
              <a:tabLst>
                <a:tab algn="l" pos="354965"/>
                <a:tab algn="l" pos="355600"/>
              </a:tabLst>
            </a:pP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Untuk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setiap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k, device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pada level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k yang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lebih cepat dan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kecil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merupakan cache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dari device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yang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lebih lambat dan besar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pada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level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k+1</a:t>
            </a:r>
            <a:endParaRPr sz="2000">
              <a:latin typeface="Verdana"/>
              <a:cs typeface="Verdana"/>
            </a:endParaRPr>
          </a:p>
          <a:p>
            <a:pPr marL="51435">
              <a:lnSpc>
                <a:spcPts val="2640"/>
              </a:lnSpc>
              <a:spcBef>
                <a:spcPts val="1320"/>
              </a:spcBef>
            </a:pP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Mengapa</a:t>
            </a:r>
            <a:r>
              <a:rPr b="1" dirty="0" spc="2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hirarki</a:t>
            </a:r>
            <a:r>
              <a:rPr b="1" dirty="0" spc="-2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b="1" dirty="0" spc="-2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200">
                <a:solidFill>
                  <a:srgbClr val="181866"/>
                </a:solidFill>
                <a:latin typeface="Verdana"/>
                <a:cs typeface="Verdana"/>
              </a:rPr>
              <a:t>digunakan</a:t>
            </a:r>
            <a:r>
              <a:rPr b="1" dirty="0" spc="1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" sz="2200">
                <a:solidFill>
                  <a:srgbClr val="181866"/>
                </a:solidFill>
                <a:latin typeface="Verdana"/>
                <a:cs typeface="Verdana"/>
              </a:rPr>
              <a:t>?</a:t>
            </a:r>
            <a:endParaRPr sz="2200">
              <a:latin typeface="Verdana"/>
              <a:cs typeface="Verdana"/>
            </a:endParaRPr>
          </a:p>
          <a:p>
            <a:pPr indent="-342900" marL="394335" marR="22225">
              <a:lnSpc>
                <a:spcPts val="2400"/>
              </a:lnSpc>
              <a:spcBef>
                <a:spcPts val="80"/>
              </a:spcBef>
              <a:buFont typeface="Verdana"/>
              <a:buChar char="-"/>
              <a:tabLst>
                <a:tab algn="l" pos="394335"/>
                <a:tab algn="l" pos="394970"/>
              </a:tabLst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Program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cenderung</a:t>
            </a:r>
            <a:r>
              <a:rPr dirty="0" i="1" spc="-6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mengakses</a:t>
            </a:r>
            <a:r>
              <a:rPr dirty="0" i="1" spc="-5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pada</a:t>
            </a:r>
            <a:r>
              <a:rPr dirty="0" i="1" spc="-2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level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k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lebih </a:t>
            </a:r>
            <a:r>
              <a:rPr dirty="0" i="1" spc="-69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sering</a:t>
            </a:r>
            <a:r>
              <a:rPr dirty="0" i="1" spc="-3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pada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level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k+1</a:t>
            </a:r>
            <a:endParaRPr sz="2000">
              <a:latin typeface="Verdana"/>
              <a:cs typeface="Verdana"/>
            </a:endParaRPr>
          </a:p>
          <a:p>
            <a:pPr indent="-343535" marL="394335">
              <a:lnSpc>
                <a:spcPts val="2320"/>
              </a:lnSpc>
              <a:buFont typeface="Verdana"/>
              <a:buChar char="-"/>
              <a:tabLst>
                <a:tab algn="l" pos="394335"/>
                <a:tab algn="l" pos="394970"/>
              </a:tabLst>
            </a:pP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Penyimpanan</a:t>
            </a:r>
            <a:r>
              <a:rPr dirty="0" i="1" spc="-5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pada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level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k+1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 dapat lebih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lambat,</a:t>
            </a:r>
            <a:r>
              <a:rPr dirty="0" i="1" spc="-2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besar dan</a:t>
            </a:r>
            <a:endParaRPr sz="2000">
              <a:latin typeface="Verdana"/>
              <a:cs typeface="Verdana"/>
            </a:endParaRPr>
          </a:p>
          <a:p>
            <a:pPr marL="394335">
              <a:lnSpc>
                <a:spcPct val="100000"/>
              </a:lnSpc>
            </a:pP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harga</a:t>
            </a:r>
            <a:r>
              <a:rPr dirty="0" i="1" spc="-5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per</a:t>
            </a:r>
            <a:r>
              <a:rPr dirty="0" i="1" spc="-15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bit</a:t>
            </a:r>
            <a:r>
              <a:rPr dirty="0" i="1" spc="-1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5" sz="20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-30" sz="20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6165D"/>
                </a:solidFill>
                <a:latin typeface="Verdana"/>
                <a:cs typeface="Verdana"/>
              </a:rPr>
              <a:t>rendah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53083"/>
            <a:ext cx="9144000" cy="5803900"/>
            <a:chOff x="761" y="1053083"/>
            <a:chExt cx="9144000" cy="580390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321564" y="1053083"/>
              <a:ext cx="8641080" cy="50947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20359" y="234442"/>
            <a:ext cx="311912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Hirarki</a:t>
            </a:r>
            <a:r>
              <a:rPr dirty="0" spc="-35"/>
              <a:t> </a:t>
            </a:r>
            <a:r>
              <a:rPr dirty="0" spc="-5"/>
              <a:t>Memory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53083"/>
            <a:ext cx="9144000" cy="5803900"/>
            <a:chOff x="761" y="1053083"/>
            <a:chExt cx="9144000" cy="580390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55447" y="1053083"/>
              <a:ext cx="8785860" cy="4896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16910" y="215646"/>
            <a:ext cx="572135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10"/>
              <a:t>pad</a:t>
            </a:r>
            <a:r>
              <a:rPr dirty="0" spc="-5"/>
              <a:t>a</a:t>
            </a:r>
            <a:r>
              <a:rPr dirty="0" spc="20"/>
              <a:t> </a:t>
            </a:r>
            <a:r>
              <a:rPr dirty="0" spc="-10"/>
              <a:t>Hir</a:t>
            </a:r>
            <a:r>
              <a:rPr dirty="0"/>
              <a:t>a</a:t>
            </a:r>
            <a:r>
              <a:rPr dirty="0" spc="-10"/>
              <a:t>rk</a:t>
            </a:r>
            <a:r>
              <a:rPr dirty="0" spc="-5"/>
              <a:t>i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/>
              <a:t>m</a:t>
            </a:r>
            <a:r>
              <a:rPr dirty="0" spc="-5"/>
              <a:t>ori</a:t>
            </a:r>
            <a:r>
              <a:rPr dirty="0" spc="-43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20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53083"/>
            <a:ext cx="9144000" cy="5803900"/>
            <a:chOff x="761" y="1053083"/>
            <a:chExt cx="9144000" cy="580390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208787" y="1053083"/>
              <a:ext cx="8732520" cy="48204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5028" y="215646"/>
            <a:ext cx="452374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Konsep</a:t>
            </a:r>
            <a:r>
              <a:rPr dirty="0" spc="40"/>
              <a:t> </a:t>
            </a:r>
            <a:r>
              <a:rPr dirty="0" spc="-5"/>
              <a:t>Umum</a:t>
            </a:r>
            <a:r>
              <a:rPr dirty="0" spc="20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-45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21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325880"/>
            <a:ext cx="9144000" cy="5530850"/>
            <a:chOff x="761" y="1325880"/>
            <a:chExt cx="9144000" cy="553085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60247" y="1325880"/>
              <a:ext cx="8424672" cy="453694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88082" y="215646"/>
            <a:ext cx="625030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Konsep</a:t>
            </a:r>
            <a:r>
              <a:rPr dirty="0" spc="40"/>
              <a:t> </a:t>
            </a:r>
            <a:r>
              <a:rPr dirty="0" spc="-5"/>
              <a:t>Umum</a:t>
            </a:r>
            <a:r>
              <a:rPr dirty="0" spc="20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/>
              <a:t>m</a:t>
            </a:r>
            <a:r>
              <a:rPr dirty="0" spc="-5"/>
              <a:t>ory</a:t>
            </a:r>
            <a:r>
              <a:rPr dirty="0" spc="-445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22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6656014"/>
            <a:ext cx="1586865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mtClean="0" spc="-5" sz="900">
                <a:latin typeface="Verdana"/>
                <a:cs typeface="Verdana"/>
                <a:hlinkClick r:id="rId6"/>
              </a:rPr>
              <a:t>www.ekobudisetiawan.om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842772"/>
            <a:ext cx="9144000" cy="6014085"/>
            <a:chOff x="761" y="842772"/>
            <a:chExt cx="9144000" cy="601408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266700" y="842772"/>
              <a:ext cx="8409432" cy="51404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6655434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</a:t>
            </a:r>
            <a:r>
              <a:rPr dirty="0" spc="-5"/>
              <a:t>1</a:t>
            </a:r>
            <a:r>
              <a:rPr dirty="0" spc="5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-45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23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77467"/>
            <a:ext cx="9144000" cy="5779135"/>
            <a:chOff x="761" y="1077467"/>
            <a:chExt cx="9144000" cy="577913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43483" y="1077467"/>
              <a:ext cx="8336280" cy="487984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28422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Orga</a:t>
            </a:r>
            <a:r>
              <a:rPr dirty="0"/>
              <a:t>n</a:t>
            </a:r>
            <a:r>
              <a:rPr dirty="0" spc="-5"/>
              <a:t>isasi</a:t>
            </a:r>
            <a:r>
              <a:rPr dirty="0" spc="45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25"/>
              <a:t> </a:t>
            </a:r>
            <a:r>
              <a:rPr dirty="0" spc="-5"/>
              <a:t>Me</a:t>
            </a:r>
            <a:r>
              <a:rPr dirty="0"/>
              <a:t>m</a:t>
            </a:r>
            <a:r>
              <a:rPr dirty="0" spc="-5"/>
              <a:t>ory</a:t>
            </a:r>
            <a:r>
              <a:rPr dirty="0" spc="-45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24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90600"/>
            <a:ext cx="9144000" cy="5866130"/>
            <a:chOff x="761" y="990600"/>
            <a:chExt cx="9144000" cy="586613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66115" y="990600"/>
              <a:ext cx="8531352" cy="44729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42684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Pen</a:t>
            </a:r>
            <a:r>
              <a:rPr dirty="0"/>
              <a:t>g</a:t>
            </a:r>
            <a:r>
              <a:rPr dirty="0" spc="-5"/>
              <a:t>al</a:t>
            </a:r>
            <a:r>
              <a:rPr dirty="0"/>
              <a:t>a</a:t>
            </a:r>
            <a:r>
              <a:rPr dirty="0" spc="-10"/>
              <a:t>m</a:t>
            </a:r>
            <a:r>
              <a:rPr dirty="0"/>
              <a:t>a</a:t>
            </a:r>
            <a:r>
              <a:rPr dirty="0" spc="-5"/>
              <a:t>tan</a:t>
            </a:r>
            <a:r>
              <a:rPr dirty="0" spc="40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-450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25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9600" y="215646"/>
            <a:ext cx="451866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Direc</a:t>
            </a:r>
            <a:r>
              <a:rPr dirty="0" spc="-5"/>
              <a:t>t</a:t>
            </a:r>
            <a:r>
              <a:rPr dirty="0" spc="25"/>
              <a:t> </a:t>
            </a:r>
            <a:r>
              <a:rPr dirty="0" spc="-5"/>
              <a:t>Map</a:t>
            </a:r>
            <a:r>
              <a:rPr dirty="0"/>
              <a:t>p</a:t>
            </a:r>
            <a:r>
              <a:rPr dirty="0" spc="-10"/>
              <a:t>e</a:t>
            </a:r>
            <a:r>
              <a:rPr dirty="0" spc="-5"/>
              <a:t>d</a:t>
            </a:r>
            <a:r>
              <a:rPr dirty="0" spc="25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-445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26</a:t>
            </a:r>
            <a:endParaRPr baseline="67460" sz="21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792854" y="1472860"/>
            <a:ext cx="7505328" cy="362576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91833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</a:t>
            </a:r>
            <a:r>
              <a:rPr dirty="0"/>
              <a:t>e</a:t>
            </a:r>
            <a:r>
              <a:rPr dirty="0" spc="-10"/>
              <a:t>ng</a:t>
            </a:r>
            <a:r>
              <a:rPr dirty="0" spc="5"/>
              <a:t>a</a:t>
            </a:r>
            <a:r>
              <a:rPr dirty="0" spc="-5"/>
              <a:t>kses</a:t>
            </a:r>
            <a:r>
              <a:rPr dirty="0" spc="40"/>
              <a:t> </a:t>
            </a:r>
            <a:r>
              <a:rPr dirty="0" spc="-10"/>
              <a:t>Di</a:t>
            </a:r>
            <a:r>
              <a:rPr dirty="0"/>
              <a:t>r</a:t>
            </a:r>
            <a:r>
              <a:rPr dirty="0" spc="-10"/>
              <a:t>ec</a:t>
            </a:r>
            <a:r>
              <a:rPr dirty="0" spc="-5"/>
              <a:t>t</a:t>
            </a:r>
            <a:r>
              <a:rPr dirty="0" spc="35"/>
              <a:t> </a:t>
            </a:r>
            <a:r>
              <a:rPr dirty="0" spc="-5"/>
              <a:t>M</a:t>
            </a:r>
            <a:r>
              <a:rPr dirty="0"/>
              <a:t>a</a:t>
            </a:r>
            <a:r>
              <a:rPr dirty="0" spc="-10"/>
              <a:t>pp</a:t>
            </a:r>
            <a:r>
              <a:rPr dirty="0" spc="5"/>
              <a:t>e</a:t>
            </a:r>
            <a:r>
              <a:rPr dirty="0" spc="-5"/>
              <a:t>d</a:t>
            </a:r>
            <a:r>
              <a:rPr dirty="0" spc="25"/>
              <a:t> </a:t>
            </a:r>
            <a:r>
              <a:rPr dirty="0" spc="-5"/>
              <a:t>C</a:t>
            </a:r>
            <a:r>
              <a:rPr dirty="0" spc="5"/>
              <a:t>a</a:t>
            </a:r>
            <a:r>
              <a:rPr dirty="0" spc="-10"/>
              <a:t>ch</a:t>
            </a:r>
            <a:r>
              <a:rPr dirty="0" spc="-5"/>
              <a:t>e</a:t>
            </a:r>
            <a:r>
              <a:rPr dirty="0" spc="-484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27</a:t>
            </a:r>
            <a:endParaRPr baseline="67460" sz="21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196227" y="1491982"/>
            <a:ext cx="8719155" cy="336121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187195"/>
            <a:ext cx="9144000" cy="5669280"/>
            <a:chOff x="761" y="1187195"/>
            <a:chExt cx="9144000" cy="56692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545592" y="1187195"/>
              <a:ext cx="7834883" cy="432206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91833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</a:t>
            </a:r>
            <a:r>
              <a:rPr dirty="0"/>
              <a:t>e</a:t>
            </a:r>
            <a:r>
              <a:rPr dirty="0" spc="-10"/>
              <a:t>ng</a:t>
            </a:r>
            <a:r>
              <a:rPr dirty="0" spc="5"/>
              <a:t>a</a:t>
            </a:r>
            <a:r>
              <a:rPr dirty="0" spc="-5"/>
              <a:t>kses</a:t>
            </a:r>
            <a:r>
              <a:rPr dirty="0" spc="40"/>
              <a:t> </a:t>
            </a:r>
            <a:r>
              <a:rPr dirty="0" spc="-10"/>
              <a:t>Di</a:t>
            </a:r>
            <a:r>
              <a:rPr dirty="0"/>
              <a:t>r</a:t>
            </a:r>
            <a:r>
              <a:rPr dirty="0" spc="-10"/>
              <a:t>ec</a:t>
            </a:r>
            <a:r>
              <a:rPr dirty="0" spc="-5"/>
              <a:t>t</a:t>
            </a:r>
            <a:r>
              <a:rPr dirty="0" spc="35"/>
              <a:t> </a:t>
            </a:r>
            <a:r>
              <a:rPr dirty="0" spc="-5"/>
              <a:t>M</a:t>
            </a:r>
            <a:r>
              <a:rPr dirty="0"/>
              <a:t>a</a:t>
            </a:r>
            <a:r>
              <a:rPr dirty="0" spc="-10"/>
              <a:t>pp</a:t>
            </a:r>
            <a:r>
              <a:rPr dirty="0" spc="5"/>
              <a:t>e</a:t>
            </a:r>
            <a:r>
              <a:rPr dirty="0" spc="-5"/>
              <a:t>d</a:t>
            </a:r>
            <a:r>
              <a:rPr dirty="0" spc="25"/>
              <a:t> </a:t>
            </a:r>
            <a:r>
              <a:rPr dirty="0" spc="-5"/>
              <a:t>C</a:t>
            </a:r>
            <a:r>
              <a:rPr dirty="0" spc="5"/>
              <a:t>a</a:t>
            </a:r>
            <a:r>
              <a:rPr dirty="0" spc="-10"/>
              <a:t>ch</a:t>
            </a:r>
            <a:r>
              <a:rPr dirty="0" spc="-5"/>
              <a:t>e</a:t>
            </a:r>
            <a:r>
              <a:rPr dirty="0" spc="-484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28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196339"/>
            <a:ext cx="9144000" cy="5660390"/>
            <a:chOff x="761" y="1196339"/>
            <a:chExt cx="9144000" cy="566039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67868" y="1196339"/>
              <a:ext cx="7848600" cy="43205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409638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</a:t>
            </a:r>
            <a:r>
              <a:rPr dirty="0"/>
              <a:t>e</a:t>
            </a:r>
            <a:r>
              <a:rPr dirty="0" spc="-5"/>
              <a:t>t</a:t>
            </a:r>
            <a:r>
              <a:rPr dirty="0"/>
              <a:t> </a:t>
            </a:r>
            <a:r>
              <a:rPr dirty="0" spc="-10"/>
              <a:t>Associativ</a:t>
            </a:r>
            <a:r>
              <a:rPr dirty="0" spc="-5"/>
              <a:t>e</a:t>
            </a:r>
            <a:r>
              <a:rPr dirty="0" spc="60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-425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29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303019"/>
            <a:ext cx="9144000" cy="5553710"/>
            <a:chOff x="761" y="1303019"/>
            <a:chExt cx="9144000" cy="555371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3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3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293876" y="1303019"/>
              <a:ext cx="6387083" cy="42839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97758" y="234442"/>
            <a:ext cx="513969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Pengemasan</a:t>
            </a:r>
            <a:r>
              <a:rPr dirty="0" spc="5"/>
              <a:t> </a:t>
            </a:r>
            <a:r>
              <a:rPr dirty="0" spc="-10"/>
              <a:t>(Packaging)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37260"/>
            <a:ext cx="9144000" cy="5919470"/>
            <a:chOff x="761" y="937260"/>
            <a:chExt cx="9144000" cy="591947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55447" y="937260"/>
              <a:ext cx="8785860" cy="46085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0273" y="215646"/>
            <a:ext cx="700849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Meng</a:t>
            </a:r>
            <a:r>
              <a:rPr dirty="0"/>
              <a:t>a</a:t>
            </a:r>
            <a:r>
              <a:rPr dirty="0" spc="-5"/>
              <a:t>kses</a:t>
            </a:r>
            <a:r>
              <a:rPr dirty="0" spc="30"/>
              <a:t> </a:t>
            </a:r>
            <a:r>
              <a:rPr dirty="0" spc="-10"/>
              <a:t>S</a:t>
            </a:r>
            <a:r>
              <a:rPr dirty="0"/>
              <a:t>e</a:t>
            </a:r>
            <a:r>
              <a:rPr dirty="0" spc="-5"/>
              <a:t>t</a:t>
            </a:r>
            <a:r>
              <a:rPr dirty="0" spc="10"/>
              <a:t> </a:t>
            </a:r>
            <a:r>
              <a:rPr dirty="0" spc="-10"/>
              <a:t>Associativ</a:t>
            </a:r>
            <a:r>
              <a:rPr dirty="0" spc="-5"/>
              <a:t>e</a:t>
            </a:r>
            <a:r>
              <a:rPr dirty="0" spc="50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-425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30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902207"/>
            <a:ext cx="9144000" cy="5954395"/>
            <a:chOff x="761" y="902207"/>
            <a:chExt cx="9144000" cy="595439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79831" y="902207"/>
              <a:ext cx="8712707" cy="49682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8374380" y="5340095"/>
              <a:ext cx="577596" cy="763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0273" y="215646"/>
            <a:ext cx="700849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Meng</a:t>
            </a:r>
            <a:r>
              <a:rPr dirty="0"/>
              <a:t>a</a:t>
            </a:r>
            <a:r>
              <a:rPr dirty="0" spc="-5"/>
              <a:t>kses</a:t>
            </a:r>
            <a:r>
              <a:rPr dirty="0" spc="30"/>
              <a:t> </a:t>
            </a:r>
            <a:r>
              <a:rPr dirty="0" spc="-10"/>
              <a:t>S</a:t>
            </a:r>
            <a:r>
              <a:rPr dirty="0"/>
              <a:t>e</a:t>
            </a:r>
            <a:r>
              <a:rPr dirty="0" spc="-5"/>
              <a:t>t</a:t>
            </a:r>
            <a:r>
              <a:rPr dirty="0" spc="10"/>
              <a:t> </a:t>
            </a:r>
            <a:r>
              <a:rPr dirty="0" spc="-10"/>
              <a:t>Associativ</a:t>
            </a:r>
            <a:r>
              <a:rPr dirty="0" spc="-5"/>
              <a:t>e</a:t>
            </a:r>
            <a:r>
              <a:rPr dirty="0" spc="50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-425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31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273" y="215646"/>
            <a:ext cx="700849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Meng</a:t>
            </a:r>
            <a:r>
              <a:rPr dirty="0"/>
              <a:t>a</a:t>
            </a:r>
            <a:r>
              <a:rPr dirty="0" spc="-5"/>
              <a:t>kses</a:t>
            </a:r>
            <a:r>
              <a:rPr dirty="0" spc="30"/>
              <a:t> </a:t>
            </a:r>
            <a:r>
              <a:rPr dirty="0" spc="-10"/>
              <a:t>S</a:t>
            </a:r>
            <a:r>
              <a:rPr dirty="0"/>
              <a:t>e</a:t>
            </a:r>
            <a:r>
              <a:rPr dirty="0" spc="-5"/>
              <a:t>t</a:t>
            </a:r>
            <a:r>
              <a:rPr dirty="0" spc="10"/>
              <a:t> </a:t>
            </a:r>
            <a:r>
              <a:rPr dirty="0" spc="-10"/>
              <a:t>Associativ</a:t>
            </a:r>
            <a:r>
              <a:rPr dirty="0" spc="-5"/>
              <a:t>e</a:t>
            </a:r>
            <a:r>
              <a:rPr dirty="0" spc="50"/>
              <a:t> </a:t>
            </a:r>
            <a:r>
              <a:rPr dirty="0" spc="-5"/>
              <a:t>Cac</a:t>
            </a:r>
            <a:r>
              <a:rPr dirty="0"/>
              <a:t>h</a:t>
            </a:r>
            <a:r>
              <a:rPr dirty="0" spc="-5"/>
              <a:t>e</a:t>
            </a:r>
            <a:r>
              <a:rPr dirty="0" spc="-425"/>
              <a:t> </a:t>
            </a:r>
            <a:r>
              <a:rPr baseline="67460" dirty="0" spc="7" sz="2100">
                <a:solidFill>
                  <a:srgbClr val="336600"/>
                </a:solidFill>
                <a:latin typeface="Times New Roman"/>
                <a:cs typeface="Times New Roman"/>
              </a:rPr>
              <a:t>32</a:t>
            </a:r>
            <a:endParaRPr baseline="67460"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1033" y="6663029"/>
            <a:ext cx="318135" cy="1625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Verdana"/>
                <a:cs typeface="Verdana"/>
              </a:rPr>
              <a:t>2013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14031" y="5340096"/>
            <a:ext cx="1838325" cy="1209040"/>
            <a:chOff x="7114031" y="5340096"/>
            <a:chExt cx="1838325" cy="1209040"/>
          </a:xfrm>
        </p:grpSpPr>
        <p:pic>
          <p:nvPicPr>
            <p:cNvPr id="6" name="object 6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79" y="5340096"/>
              <a:ext cx="577596" cy="763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1" y="5838444"/>
              <a:ext cx="566927" cy="71018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899735" y="1415563"/>
            <a:ext cx="7371012" cy="36700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33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7432547" y="1508760"/>
            <a:ext cx="745235" cy="9845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7431023" y="2834639"/>
            <a:ext cx="696468" cy="914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7415783" y="4041647"/>
            <a:ext cx="731520" cy="9128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1333500" y="1498091"/>
            <a:ext cx="5844540" cy="34823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5" sz="1400">
                <a:solidFill>
                  <a:srgbClr val="336600"/>
                </a:solidFill>
                <a:latin typeface="Times New Roman"/>
                <a:cs typeface="Times New Roman"/>
              </a:rPr>
              <a:t>34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7911" y="234442"/>
            <a:ext cx="213423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Thank</a:t>
            </a:r>
            <a:r>
              <a:rPr dirty="0" spc="-50"/>
              <a:t> </a:t>
            </a:r>
            <a:r>
              <a:rPr dirty="0" spc="-5"/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7221" y="3031058"/>
            <a:ext cx="208978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i="1" spc="-5" sz="1800">
                <a:latin typeface="Verdana"/>
                <a:cs typeface="Verdana"/>
              </a:rPr>
              <a:t>To</a:t>
            </a:r>
            <a:r>
              <a:rPr dirty="0" i="1" spc="-40" sz="1800">
                <a:latin typeface="Verdana"/>
                <a:cs typeface="Verdana"/>
              </a:rPr>
              <a:t> </a:t>
            </a:r>
            <a:r>
              <a:rPr dirty="0" i="1" sz="1800">
                <a:latin typeface="Verdana"/>
                <a:cs typeface="Verdana"/>
              </a:rPr>
              <a:t>Be</a:t>
            </a:r>
            <a:r>
              <a:rPr dirty="0" i="1" spc="-30" sz="1800">
                <a:latin typeface="Verdana"/>
                <a:cs typeface="Verdana"/>
              </a:rPr>
              <a:t> </a:t>
            </a:r>
            <a:r>
              <a:rPr dirty="0" i="1" spc="-5" sz="1800">
                <a:latin typeface="Verdana"/>
                <a:cs typeface="Verdana"/>
              </a:rPr>
              <a:t>Continued..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66003" y="3183635"/>
            <a:ext cx="3598545" cy="2654935"/>
            <a:chOff x="5366003" y="3183635"/>
            <a:chExt cx="3598545" cy="2654935"/>
          </a:xfrm>
        </p:grpSpPr>
        <p:pic>
          <p:nvPicPr>
            <p:cNvPr id="6" name="object 6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8683" y="3183635"/>
              <a:ext cx="1205483" cy="15956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6591299" y="3669791"/>
              <a:ext cx="1129283" cy="1479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5366003" y="4358639"/>
              <a:ext cx="1185672" cy="147980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25773" y="70815"/>
            <a:ext cx="514032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Pengemasan</a:t>
            </a:r>
            <a:r>
              <a:rPr dirty="0" spc="10"/>
              <a:t> </a:t>
            </a:r>
            <a:r>
              <a:rPr dirty="0" spc="-10"/>
              <a:t>(Packaging)</a:t>
            </a:r>
          </a:p>
        </p:txBody>
      </p:sp>
      <p:sp>
        <p:nvSpPr>
          <p:cNvPr id="8" name="object 8"/>
          <p:cNvSpPr/>
          <p:nvPr/>
        </p:nvSpPr>
        <p:spPr>
          <a:xfrm>
            <a:off x="3565397" y="605027"/>
            <a:ext cx="5055870" cy="78105"/>
          </a:xfrm>
          <a:custGeom>
            <a:avLst/>
            <a:gdLst/>
            <a:ahLst/>
            <a:cxnLst/>
            <a:rect b="b" l="l" r="r" t="t"/>
            <a:pathLst>
              <a:path h="78104" w="5055870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055870">
                <a:moveTo>
                  <a:pt x="77724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4" y="51816"/>
                </a:lnTo>
                <a:lnTo>
                  <a:pt x="77724" y="25908"/>
                </a:lnTo>
                <a:close/>
              </a:path>
              <a:path h="78104" w="5055870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055870">
                <a:moveTo>
                  <a:pt x="181355" y="25908"/>
                </a:moveTo>
                <a:lnTo>
                  <a:pt x="155448" y="25908"/>
                </a:lnTo>
                <a:lnTo>
                  <a:pt x="155448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055870">
                <a:moveTo>
                  <a:pt x="233172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2" y="51816"/>
                </a:lnTo>
                <a:lnTo>
                  <a:pt x="233172" y="25908"/>
                </a:lnTo>
                <a:close/>
              </a:path>
              <a:path h="78104" w="5055870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055870">
                <a:moveTo>
                  <a:pt x="336803" y="25908"/>
                </a:moveTo>
                <a:lnTo>
                  <a:pt x="310896" y="25908"/>
                </a:lnTo>
                <a:lnTo>
                  <a:pt x="310896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055870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055870">
                <a:moveTo>
                  <a:pt x="440436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6" y="51816"/>
                </a:lnTo>
                <a:lnTo>
                  <a:pt x="440436" y="25908"/>
                </a:lnTo>
                <a:close/>
              </a:path>
              <a:path h="78104" w="5055870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055870">
                <a:moveTo>
                  <a:pt x="544067" y="25908"/>
                </a:moveTo>
                <a:lnTo>
                  <a:pt x="518160" y="25908"/>
                </a:lnTo>
                <a:lnTo>
                  <a:pt x="518160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055870">
                <a:moveTo>
                  <a:pt x="595884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4" y="51816"/>
                </a:lnTo>
                <a:lnTo>
                  <a:pt x="595884" y="25908"/>
                </a:lnTo>
                <a:close/>
              </a:path>
              <a:path h="78104" w="5055870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055870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055870">
                <a:moveTo>
                  <a:pt x="751331" y="25908"/>
                </a:moveTo>
                <a:lnTo>
                  <a:pt x="725424" y="25908"/>
                </a:lnTo>
                <a:lnTo>
                  <a:pt x="725424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055870">
                <a:moveTo>
                  <a:pt x="803148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8" y="51816"/>
                </a:lnTo>
                <a:lnTo>
                  <a:pt x="803148" y="25908"/>
                </a:lnTo>
                <a:close/>
              </a:path>
              <a:path h="78104" w="5055870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055870">
                <a:moveTo>
                  <a:pt x="906779" y="25908"/>
                </a:moveTo>
                <a:lnTo>
                  <a:pt x="880872" y="25908"/>
                </a:lnTo>
                <a:lnTo>
                  <a:pt x="880872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055870">
                <a:moveTo>
                  <a:pt x="958596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6" y="51816"/>
                </a:lnTo>
                <a:lnTo>
                  <a:pt x="958596" y="25908"/>
                </a:lnTo>
                <a:close/>
              </a:path>
              <a:path h="78104" w="5055870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055870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055870">
                <a:moveTo>
                  <a:pt x="1114043" y="25908"/>
                </a:moveTo>
                <a:lnTo>
                  <a:pt x="1088136" y="25908"/>
                </a:lnTo>
                <a:lnTo>
                  <a:pt x="1088136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055870">
                <a:moveTo>
                  <a:pt x="1165860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60" y="51816"/>
                </a:lnTo>
                <a:lnTo>
                  <a:pt x="1165860" y="25908"/>
                </a:lnTo>
                <a:close/>
              </a:path>
              <a:path h="78104" w="5055870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055870">
                <a:moveTo>
                  <a:pt x="1269491" y="25908"/>
                </a:moveTo>
                <a:lnTo>
                  <a:pt x="1243584" y="25908"/>
                </a:lnTo>
                <a:lnTo>
                  <a:pt x="1243584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055870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055870">
                <a:moveTo>
                  <a:pt x="1373124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4" y="51816"/>
                </a:lnTo>
                <a:lnTo>
                  <a:pt x="1373124" y="25908"/>
                </a:lnTo>
                <a:close/>
              </a:path>
              <a:path h="78104" w="5055870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055870">
                <a:moveTo>
                  <a:pt x="1476755" y="25908"/>
                </a:moveTo>
                <a:lnTo>
                  <a:pt x="1450848" y="25908"/>
                </a:lnTo>
                <a:lnTo>
                  <a:pt x="1450848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055870">
                <a:moveTo>
                  <a:pt x="1528572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2" y="51816"/>
                </a:lnTo>
                <a:lnTo>
                  <a:pt x="1528572" y="25908"/>
                </a:lnTo>
                <a:close/>
              </a:path>
              <a:path h="78104" w="5055870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055870">
                <a:moveTo>
                  <a:pt x="1632203" y="25908"/>
                </a:moveTo>
                <a:lnTo>
                  <a:pt x="1606296" y="25908"/>
                </a:lnTo>
                <a:lnTo>
                  <a:pt x="1606296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055870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055870">
                <a:moveTo>
                  <a:pt x="1735836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6" y="51816"/>
                </a:lnTo>
                <a:lnTo>
                  <a:pt x="1735836" y="25908"/>
                </a:lnTo>
                <a:close/>
              </a:path>
              <a:path h="78104" w="5055870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055870">
                <a:moveTo>
                  <a:pt x="1839467" y="25908"/>
                </a:moveTo>
                <a:lnTo>
                  <a:pt x="1813560" y="25908"/>
                </a:lnTo>
                <a:lnTo>
                  <a:pt x="1813560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055870">
                <a:moveTo>
                  <a:pt x="1891284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4" y="51816"/>
                </a:lnTo>
                <a:lnTo>
                  <a:pt x="1891284" y="25908"/>
                </a:lnTo>
                <a:close/>
              </a:path>
              <a:path h="78104" w="5055870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055870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055870">
                <a:moveTo>
                  <a:pt x="2046731" y="25908"/>
                </a:moveTo>
                <a:lnTo>
                  <a:pt x="2020824" y="25908"/>
                </a:lnTo>
                <a:lnTo>
                  <a:pt x="2020824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055870">
                <a:moveTo>
                  <a:pt x="2098548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8" y="51816"/>
                </a:lnTo>
                <a:lnTo>
                  <a:pt x="2098548" y="25908"/>
                </a:lnTo>
                <a:close/>
              </a:path>
              <a:path h="78104" w="5055870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055870">
                <a:moveTo>
                  <a:pt x="2202179" y="25908"/>
                </a:moveTo>
                <a:lnTo>
                  <a:pt x="2176272" y="25908"/>
                </a:lnTo>
                <a:lnTo>
                  <a:pt x="2176272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055870">
                <a:moveTo>
                  <a:pt x="2253996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6" y="51816"/>
                </a:lnTo>
                <a:lnTo>
                  <a:pt x="2253996" y="25908"/>
                </a:lnTo>
                <a:close/>
              </a:path>
              <a:path h="78104" w="5055870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055870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055870">
                <a:moveTo>
                  <a:pt x="2409443" y="25908"/>
                </a:moveTo>
                <a:lnTo>
                  <a:pt x="2383536" y="25908"/>
                </a:lnTo>
                <a:lnTo>
                  <a:pt x="2383536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055870">
                <a:moveTo>
                  <a:pt x="2461260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60" y="51816"/>
                </a:lnTo>
                <a:lnTo>
                  <a:pt x="2461260" y="25908"/>
                </a:lnTo>
                <a:close/>
              </a:path>
              <a:path h="78104" w="5055870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055870">
                <a:moveTo>
                  <a:pt x="2564891" y="25908"/>
                </a:moveTo>
                <a:lnTo>
                  <a:pt x="2538984" y="25908"/>
                </a:lnTo>
                <a:lnTo>
                  <a:pt x="2538984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055870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055870">
                <a:moveTo>
                  <a:pt x="2668524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4" y="51816"/>
                </a:lnTo>
                <a:lnTo>
                  <a:pt x="2668524" y="25908"/>
                </a:lnTo>
                <a:close/>
              </a:path>
              <a:path h="78104" w="5055870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055870">
                <a:moveTo>
                  <a:pt x="2772155" y="25908"/>
                </a:moveTo>
                <a:lnTo>
                  <a:pt x="2746248" y="25908"/>
                </a:lnTo>
                <a:lnTo>
                  <a:pt x="2746248" y="51816"/>
                </a:lnTo>
                <a:lnTo>
                  <a:pt x="2772155" y="51816"/>
                </a:lnTo>
                <a:lnTo>
                  <a:pt x="2772155" y="25908"/>
                </a:lnTo>
                <a:close/>
              </a:path>
              <a:path h="78104" w="5055870">
                <a:moveTo>
                  <a:pt x="2823972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2" y="51816"/>
                </a:lnTo>
                <a:lnTo>
                  <a:pt x="2823972" y="25908"/>
                </a:lnTo>
                <a:close/>
              </a:path>
              <a:path h="78104" w="5055870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055870">
                <a:moveTo>
                  <a:pt x="2927604" y="25908"/>
                </a:moveTo>
                <a:lnTo>
                  <a:pt x="2901696" y="25908"/>
                </a:lnTo>
                <a:lnTo>
                  <a:pt x="2901696" y="51816"/>
                </a:lnTo>
                <a:lnTo>
                  <a:pt x="2927604" y="51816"/>
                </a:lnTo>
                <a:lnTo>
                  <a:pt x="2927604" y="25908"/>
                </a:lnTo>
                <a:close/>
              </a:path>
              <a:path h="78104" w="5055870">
                <a:moveTo>
                  <a:pt x="2979420" y="25908"/>
                </a:moveTo>
                <a:lnTo>
                  <a:pt x="2953511" y="25908"/>
                </a:lnTo>
                <a:lnTo>
                  <a:pt x="2953511" y="51816"/>
                </a:lnTo>
                <a:lnTo>
                  <a:pt x="2979420" y="51816"/>
                </a:lnTo>
                <a:lnTo>
                  <a:pt x="2979420" y="25908"/>
                </a:lnTo>
                <a:close/>
              </a:path>
              <a:path h="78104" w="5055870">
                <a:moveTo>
                  <a:pt x="3031235" y="25908"/>
                </a:moveTo>
                <a:lnTo>
                  <a:pt x="3005328" y="25908"/>
                </a:lnTo>
                <a:lnTo>
                  <a:pt x="3005328" y="51816"/>
                </a:lnTo>
                <a:lnTo>
                  <a:pt x="3031235" y="51816"/>
                </a:lnTo>
                <a:lnTo>
                  <a:pt x="3031235" y="25908"/>
                </a:lnTo>
                <a:close/>
              </a:path>
              <a:path h="78104" w="5055870">
                <a:moveTo>
                  <a:pt x="3083052" y="25908"/>
                </a:moveTo>
                <a:lnTo>
                  <a:pt x="3057144" y="25908"/>
                </a:lnTo>
                <a:lnTo>
                  <a:pt x="3057144" y="51816"/>
                </a:lnTo>
                <a:lnTo>
                  <a:pt x="3083052" y="51816"/>
                </a:lnTo>
                <a:lnTo>
                  <a:pt x="3083052" y="25908"/>
                </a:lnTo>
                <a:close/>
              </a:path>
              <a:path h="78104" w="5055870">
                <a:moveTo>
                  <a:pt x="3134868" y="25908"/>
                </a:moveTo>
                <a:lnTo>
                  <a:pt x="3108959" y="25908"/>
                </a:lnTo>
                <a:lnTo>
                  <a:pt x="3108959" y="51816"/>
                </a:lnTo>
                <a:lnTo>
                  <a:pt x="3134868" y="51816"/>
                </a:lnTo>
                <a:lnTo>
                  <a:pt x="3134868" y="25908"/>
                </a:lnTo>
                <a:close/>
              </a:path>
              <a:path h="78104" w="5055870">
                <a:moveTo>
                  <a:pt x="3186683" y="25908"/>
                </a:moveTo>
                <a:lnTo>
                  <a:pt x="3160776" y="25908"/>
                </a:lnTo>
                <a:lnTo>
                  <a:pt x="3160776" y="51816"/>
                </a:lnTo>
                <a:lnTo>
                  <a:pt x="3186683" y="51816"/>
                </a:lnTo>
                <a:lnTo>
                  <a:pt x="3186683" y="25908"/>
                </a:lnTo>
                <a:close/>
              </a:path>
              <a:path h="78104" w="5055870">
                <a:moveTo>
                  <a:pt x="3238500" y="25908"/>
                </a:moveTo>
                <a:lnTo>
                  <a:pt x="3212592" y="25908"/>
                </a:lnTo>
                <a:lnTo>
                  <a:pt x="3212592" y="51816"/>
                </a:lnTo>
                <a:lnTo>
                  <a:pt x="3238500" y="51816"/>
                </a:lnTo>
                <a:lnTo>
                  <a:pt x="3238500" y="25908"/>
                </a:lnTo>
                <a:close/>
              </a:path>
              <a:path h="78104" w="5055870">
                <a:moveTo>
                  <a:pt x="3290316" y="25908"/>
                </a:moveTo>
                <a:lnTo>
                  <a:pt x="3264407" y="25908"/>
                </a:lnTo>
                <a:lnTo>
                  <a:pt x="3264407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055870">
                <a:moveTo>
                  <a:pt x="3342131" y="25908"/>
                </a:moveTo>
                <a:lnTo>
                  <a:pt x="3316224" y="25908"/>
                </a:lnTo>
                <a:lnTo>
                  <a:pt x="3316224" y="51816"/>
                </a:lnTo>
                <a:lnTo>
                  <a:pt x="3342131" y="51816"/>
                </a:lnTo>
                <a:lnTo>
                  <a:pt x="3342131" y="25908"/>
                </a:lnTo>
                <a:close/>
              </a:path>
              <a:path h="78104" w="5055870">
                <a:moveTo>
                  <a:pt x="3393948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8" y="51816"/>
                </a:lnTo>
                <a:lnTo>
                  <a:pt x="3393948" y="25908"/>
                </a:lnTo>
                <a:close/>
              </a:path>
              <a:path h="78104" w="5055870">
                <a:moveTo>
                  <a:pt x="3445763" y="25908"/>
                </a:moveTo>
                <a:lnTo>
                  <a:pt x="3419855" y="25908"/>
                </a:lnTo>
                <a:lnTo>
                  <a:pt x="3419855" y="51816"/>
                </a:lnTo>
                <a:lnTo>
                  <a:pt x="3445763" y="51816"/>
                </a:lnTo>
                <a:lnTo>
                  <a:pt x="3445763" y="25908"/>
                </a:lnTo>
                <a:close/>
              </a:path>
              <a:path h="78104" w="5055870">
                <a:moveTo>
                  <a:pt x="3497579" y="25908"/>
                </a:moveTo>
                <a:lnTo>
                  <a:pt x="3471672" y="25908"/>
                </a:lnTo>
                <a:lnTo>
                  <a:pt x="3471672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055870">
                <a:moveTo>
                  <a:pt x="3549396" y="25908"/>
                </a:moveTo>
                <a:lnTo>
                  <a:pt x="3523487" y="25908"/>
                </a:lnTo>
                <a:lnTo>
                  <a:pt x="3523487" y="51816"/>
                </a:lnTo>
                <a:lnTo>
                  <a:pt x="3549396" y="51816"/>
                </a:lnTo>
                <a:lnTo>
                  <a:pt x="3549396" y="25908"/>
                </a:lnTo>
                <a:close/>
              </a:path>
              <a:path h="78104" w="5055870">
                <a:moveTo>
                  <a:pt x="3601211" y="25908"/>
                </a:moveTo>
                <a:lnTo>
                  <a:pt x="3575304" y="25908"/>
                </a:lnTo>
                <a:lnTo>
                  <a:pt x="3575304" y="51816"/>
                </a:lnTo>
                <a:lnTo>
                  <a:pt x="3601211" y="51816"/>
                </a:lnTo>
                <a:lnTo>
                  <a:pt x="3601211" y="25908"/>
                </a:lnTo>
                <a:close/>
              </a:path>
              <a:path h="78104" w="5055870">
                <a:moveTo>
                  <a:pt x="3653028" y="25908"/>
                </a:moveTo>
                <a:lnTo>
                  <a:pt x="3627120" y="25908"/>
                </a:lnTo>
                <a:lnTo>
                  <a:pt x="3627120" y="51816"/>
                </a:lnTo>
                <a:lnTo>
                  <a:pt x="3653028" y="51816"/>
                </a:lnTo>
                <a:lnTo>
                  <a:pt x="3653028" y="25908"/>
                </a:lnTo>
                <a:close/>
              </a:path>
              <a:path h="78104" w="5055870">
                <a:moveTo>
                  <a:pt x="3704844" y="25908"/>
                </a:moveTo>
                <a:lnTo>
                  <a:pt x="3678935" y="25908"/>
                </a:lnTo>
                <a:lnTo>
                  <a:pt x="3678935" y="51816"/>
                </a:lnTo>
                <a:lnTo>
                  <a:pt x="3704844" y="51816"/>
                </a:lnTo>
                <a:lnTo>
                  <a:pt x="3704844" y="25908"/>
                </a:lnTo>
                <a:close/>
              </a:path>
              <a:path h="78104" w="5055870">
                <a:moveTo>
                  <a:pt x="3756659" y="25908"/>
                </a:moveTo>
                <a:lnTo>
                  <a:pt x="3730752" y="25908"/>
                </a:lnTo>
                <a:lnTo>
                  <a:pt x="3730752" y="51816"/>
                </a:lnTo>
                <a:lnTo>
                  <a:pt x="3756659" y="51816"/>
                </a:lnTo>
                <a:lnTo>
                  <a:pt x="3756659" y="25908"/>
                </a:lnTo>
                <a:close/>
              </a:path>
              <a:path h="78104" w="5055870">
                <a:moveTo>
                  <a:pt x="3808476" y="25908"/>
                </a:moveTo>
                <a:lnTo>
                  <a:pt x="3782568" y="25908"/>
                </a:lnTo>
                <a:lnTo>
                  <a:pt x="3782568" y="51816"/>
                </a:lnTo>
                <a:lnTo>
                  <a:pt x="3808476" y="51816"/>
                </a:lnTo>
                <a:lnTo>
                  <a:pt x="3808476" y="25908"/>
                </a:lnTo>
                <a:close/>
              </a:path>
              <a:path h="78104" w="5055870">
                <a:moveTo>
                  <a:pt x="3860292" y="25908"/>
                </a:moveTo>
                <a:lnTo>
                  <a:pt x="3834383" y="25908"/>
                </a:lnTo>
                <a:lnTo>
                  <a:pt x="3834383" y="51816"/>
                </a:lnTo>
                <a:lnTo>
                  <a:pt x="3860292" y="51816"/>
                </a:lnTo>
                <a:lnTo>
                  <a:pt x="3860292" y="25908"/>
                </a:lnTo>
                <a:close/>
              </a:path>
              <a:path h="78104" w="5055870">
                <a:moveTo>
                  <a:pt x="3912107" y="25908"/>
                </a:moveTo>
                <a:lnTo>
                  <a:pt x="3886200" y="25908"/>
                </a:lnTo>
                <a:lnTo>
                  <a:pt x="3886200" y="51816"/>
                </a:lnTo>
                <a:lnTo>
                  <a:pt x="3912107" y="51816"/>
                </a:lnTo>
                <a:lnTo>
                  <a:pt x="3912107" y="25908"/>
                </a:lnTo>
                <a:close/>
              </a:path>
              <a:path h="78104" w="5055870">
                <a:moveTo>
                  <a:pt x="3963924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4" y="51816"/>
                </a:lnTo>
                <a:lnTo>
                  <a:pt x="3963924" y="25908"/>
                </a:lnTo>
                <a:close/>
              </a:path>
              <a:path h="78104" w="5055870">
                <a:moveTo>
                  <a:pt x="4015740" y="25908"/>
                </a:moveTo>
                <a:lnTo>
                  <a:pt x="3989831" y="25908"/>
                </a:lnTo>
                <a:lnTo>
                  <a:pt x="3989831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055870">
                <a:moveTo>
                  <a:pt x="4067555" y="25908"/>
                </a:moveTo>
                <a:lnTo>
                  <a:pt x="4041648" y="25908"/>
                </a:lnTo>
                <a:lnTo>
                  <a:pt x="4041648" y="51816"/>
                </a:lnTo>
                <a:lnTo>
                  <a:pt x="4067555" y="51816"/>
                </a:lnTo>
                <a:lnTo>
                  <a:pt x="4067555" y="25908"/>
                </a:lnTo>
                <a:close/>
              </a:path>
              <a:path h="78104" w="5055870">
                <a:moveTo>
                  <a:pt x="4119372" y="25908"/>
                </a:moveTo>
                <a:lnTo>
                  <a:pt x="4093463" y="25908"/>
                </a:lnTo>
                <a:lnTo>
                  <a:pt x="4093463" y="51816"/>
                </a:lnTo>
                <a:lnTo>
                  <a:pt x="4119372" y="51816"/>
                </a:lnTo>
                <a:lnTo>
                  <a:pt x="4119372" y="25908"/>
                </a:lnTo>
                <a:close/>
              </a:path>
              <a:path h="78104" w="5055870">
                <a:moveTo>
                  <a:pt x="4171187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7" y="51816"/>
                </a:lnTo>
                <a:lnTo>
                  <a:pt x="4171187" y="25908"/>
                </a:lnTo>
                <a:close/>
              </a:path>
              <a:path h="78104" w="5055870">
                <a:moveTo>
                  <a:pt x="4223004" y="25908"/>
                </a:moveTo>
                <a:lnTo>
                  <a:pt x="4197096" y="25908"/>
                </a:lnTo>
                <a:lnTo>
                  <a:pt x="4197096" y="51816"/>
                </a:lnTo>
                <a:lnTo>
                  <a:pt x="4223004" y="51816"/>
                </a:lnTo>
                <a:lnTo>
                  <a:pt x="4223004" y="25908"/>
                </a:lnTo>
                <a:close/>
              </a:path>
              <a:path h="78104" w="5055870">
                <a:moveTo>
                  <a:pt x="4274820" y="25908"/>
                </a:moveTo>
                <a:lnTo>
                  <a:pt x="4248911" y="25908"/>
                </a:lnTo>
                <a:lnTo>
                  <a:pt x="4248911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055870">
                <a:moveTo>
                  <a:pt x="4326635" y="25908"/>
                </a:moveTo>
                <a:lnTo>
                  <a:pt x="4300728" y="25908"/>
                </a:lnTo>
                <a:lnTo>
                  <a:pt x="4300728" y="51816"/>
                </a:lnTo>
                <a:lnTo>
                  <a:pt x="4326635" y="51816"/>
                </a:lnTo>
                <a:lnTo>
                  <a:pt x="4326635" y="25908"/>
                </a:lnTo>
                <a:close/>
              </a:path>
              <a:path h="78104" w="5055870">
                <a:moveTo>
                  <a:pt x="4378452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2" y="51816"/>
                </a:lnTo>
                <a:lnTo>
                  <a:pt x="4378452" y="25908"/>
                </a:lnTo>
                <a:close/>
              </a:path>
              <a:path h="78104" w="5055870">
                <a:moveTo>
                  <a:pt x="4430268" y="25908"/>
                </a:moveTo>
                <a:lnTo>
                  <a:pt x="4404359" y="25908"/>
                </a:lnTo>
                <a:lnTo>
                  <a:pt x="4404359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055870">
                <a:moveTo>
                  <a:pt x="4482083" y="25908"/>
                </a:moveTo>
                <a:lnTo>
                  <a:pt x="4456176" y="25908"/>
                </a:lnTo>
                <a:lnTo>
                  <a:pt x="4456176" y="51816"/>
                </a:lnTo>
                <a:lnTo>
                  <a:pt x="4482083" y="51816"/>
                </a:lnTo>
                <a:lnTo>
                  <a:pt x="4482083" y="25908"/>
                </a:lnTo>
                <a:close/>
              </a:path>
              <a:path h="78104" w="5055870">
                <a:moveTo>
                  <a:pt x="4533900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900" y="51816"/>
                </a:lnTo>
                <a:lnTo>
                  <a:pt x="4533900" y="25908"/>
                </a:lnTo>
                <a:close/>
              </a:path>
              <a:path h="78104" w="5055870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055870">
                <a:moveTo>
                  <a:pt x="4637532" y="25908"/>
                </a:moveTo>
                <a:lnTo>
                  <a:pt x="4611624" y="25908"/>
                </a:lnTo>
                <a:lnTo>
                  <a:pt x="4611624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055870">
                <a:moveTo>
                  <a:pt x="4689348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8" y="51816"/>
                </a:lnTo>
                <a:lnTo>
                  <a:pt x="4689348" y="25908"/>
                </a:lnTo>
                <a:close/>
              </a:path>
              <a:path h="78104" w="5055870">
                <a:moveTo>
                  <a:pt x="4741163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3" y="51816"/>
                </a:lnTo>
                <a:lnTo>
                  <a:pt x="4741163" y="25908"/>
                </a:lnTo>
                <a:close/>
              </a:path>
              <a:path h="78104" w="5055870">
                <a:moveTo>
                  <a:pt x="4792980" y="25908"/>
                </a:moveTo>
                <a:lnTo>
                  <a:pt x="4767072" y="25908"/>
                </a:lnTo>
                <a:lnTo>
                  <a:pt x="4767072" y="51816"/>
                </a:lnTo>
                <a:lnTo>
                  <a:pt x="4792980" y="51816"/>
                </a:lnTo>
                <a:lnTo>
                  <a:pt x="4792980" y="25908"/>
                </a:lnTo>
                <a:close/>
              </a:path>
              <a:path h="78104" w="5055870">
                <a:moveTo>
                  <a:pt x="4844796" y="25908"/>
                </a:moveTo>
                <a:lnTo>
                  <a:pt x="4818887" y="25908"/>
                </a:lnTo>
                <a:lnTo>
                  <a:pt x="4818887" y="51816"/>
                </a:lnTo>
                <a:lnTo>
                  <a:pt x="4844796" y="51816"/>
                </a:lnTo>
                <a:lnTo>
                  <a:pt x="4844796" y="25908"/>
                </a:lnTo>
                <a:close/>
              </a:path>
              <a:path h="78104" w="5055870">
                <a:moveTo>
                  <a:pt x="4896611" y="25908"/>
                </a:moveTo>
                <a:lnTo>
                  <a:pt x="4870704" y="25908"/>
                </a:lnTo>
                <a:lnTo>
                  <a:pt x="4870704" y="51816"/>
                </a:lnTo>
                <a:lnTo>
                  <a:pt x="4896611" y="51816"/>
                </a:lnTo>
                <a:lnTo>
                  <a:pt x="4896611" y="25908"/>
                </a:lnTo>
                <a:close/>
              </a:path>
              <a:path h="78104" w="5055870">
                <a:moveTo>
                  <a:pt x="4948428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8" y="51816"/>
                </a:lnTo>
                <a:lnTo>
                  <a:pt x="4948428" y="25908"/>
                </a:lnTo>
                <a:close/>
              </a:path>
              <a:path h="78104" w="5055870">
                <a:moveTo>
                  <a:pt x="5017008" y="0"/>
                </a:moveTo>
                <a:lnTo>
                  <a:pt x="5001881" y="3053"/>
                </a:lnTo>
                <a:lnTo>
                  <a:pt x="4989528" y="11382"/>
                </a:lnTo>
                <a:lnTo>
                  <a:pt x="4981199" y="23735"/>
                </a:lnTo>
                <a:lnTo>
                  <a:pt x="4978146" y="38862"/>
                </a:lnTo>
                <a:lnTo>
                  <a:pt x="4981199" y="53988"/>
                </a:lnTo>
                <a:lnTo>
                  <a:pt x="4989528" y="66341"/>
                </a:lnTo>
                <a:lnTo>
                  <a:pt x="5001881" y="74670"/>
                </a:lnTo>
                <a:lnTo>
                  <a:pt x="5017008" y="77724"/>
                </a:lnTo>
                <a:lnTo>
                  <a:pt x="5032134" y="74670"/>
                </a:lnTo>
                <a:lnTo>
                  <a:pt x="5044487" y="66341"/>
                </a:lnTo>
                <a:lnTo>
                  <a:pt x="5052816" y="53988"/>
                </a:lnTo>
                <a:lnTo>
                  <a:pt x="5053254" y="51816"/>
                </a:lnTo>
                <a:lnTo>
                  <a:pt x="5000244" y="51816"/>
                </a:lnTo>
                <a:lnTo>
                  <a:pt x="5000244" y="25908"/>
                </a:lnTo>
                <a:lnTo>
                  <a:pt x="5053254" y="25908"/>
                </a:lnTo>
                <a:lnTo>
                  <a:pt x="5052816" y="23735"/>
                </a:lnTo>
                <a:lnTo>
                  <a:pt x="5044487" y="11382"/>
                </a:lnTo>
                <a:lnTo>
                  <a:pt x="5032134" y="3053"/>
                </a:lnTo>
                <a:lnTo>
                  <a:pt x="5017008" y="0"/>
                </a:lnTo>
                <a:close/>
              </a:path>
              <a:path h="78104" w="5055870">
                <a:moveTo>
                  <a:pt x="4980761" y="25908"/>
                </a:moveTo>
                <a:lnTo>
                  <a:pt x="4974335" y="25908"/>
                </a:lnTo>
                <a:lnTo>
                  <a:pt x="4974335" y="51816"/>
                </a:lnTo>
                <a:lnTo>
                  <a:pt x="4980761" y="51816"/>
                </a:lnTo>
                <a:lnTo>
                  <a:pt x="4978146" y="38862"/>
                </a:lnTo>
                <a:lnTo>
                  <a:pt x="4980761" y="25908"/>
                </a:lnTo>
                <a:close/>
              </a:path>
              <a:path h="78104" w="5055870">
                <a:moveTo>
                  <a:pt x="5053254" y="25908"/>
                </a:moveTo>
                <a:lnTo>
                  <a:pt x="5000244" y="25908"/>
                </a:lnTo>
                <a:lnTo>
                  <a:pt x="5000244" y="51816"/>
                </a:lnTo>
                <a:lnTo>
                  <a:pt x="5053254" y="51816"/>
                </a:lnTo>
                <a:lnTo>
                  <a:pt x="5055870" y="38862"/>
                </a:lnTo>
                <a:lnTo>
                  <a:pt x="5053254" y="2590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0742" y="1548383"/>
            <a:ext cx="1176020" cy="78105"/>
          </a:xfrm>
          <a:custGeom>
            <a:avLst/>
            <a:gdLst/>
            <a:ahLst/>
            <a:cxnLst/>
            <a:rect b="b" l="l" r="r" t="t"/>
            <a:pathLst>
              <a:path h="78105" w="1176020">
                <a:moveTo>
                  <a:pt x="25907" y="24383"/>
                </a:moveTo>
                <a:lnTo>
                  <a:pt x="0" y="24383"/>
                </a:lnTo>
                <a:lnTo>
                  <a:pt x="0" y="50291"/>
                </a:lnTo>
                <a:lnTo>
                  <a:pt x="25907" y="50291"/>
                </a:lnTo>
                <a:lnTo>
                  <a:pt x="25907" y="24383"/>
                </a:lnTo>
                <a:close/>
              </a:path>
              <a:path h="78105" w="1176020">
                <a:moveTo>
                  <a:pt x="77724" y="24511"/>
                </a:moveTo>
                <a:lnTo>
                  <a:pt x="51815" y="24511"/>
                </a:lnTo>
                <a:lnTo>
                  <a:pt x="51815" y="50418"/>
                </a:lnTo>
                <a:lnTo>
                  <a:pt x="77724" y="50418"/>
                </a:lnTo>
                <a:lnTo>
                  <a:pt x="77724" y="24511"/>
                </a:lnTo>
                <a:close/>
              </a:path>
              <a:path h="78105" w="1176020">
                <a:moveTo>
                  <a:pt x="129539" y="24511"/>
                </a:moveTo>
                <a:lnTo>
                  <a:pt x="103631" y="24511"/>
                </a:lnTo>
                <a:lnTo>
                  <a:pt x="103631" y="50418"/>
                </a:lnTo>
                <a:lnTo>
                  <a:pt x="129539" y="50418"/>
                </a:lnTo>
                <a:lnTo>
                  <a:pt x="129539" y="24511"/>
                </a:lnTo>
                <a:close/>
              </a:path>
              <a:path h="78105" w="1176020">
                <a:moveTo>
                  <a:pt x="181355" y="24637"/>
                </a:moveTo>
                <a:lnTo>
                  <a:pt x="155448" y="24637"/>
                </a:lnTo>
                <a:lnTo>
                  <a:pt x="155448" y="50545"/>
                </a:lnTo>
                <a:lnTo>
                  <a:pt x="181355" y="50545"/>
                </a:lnTo>
                <a:lnTo>
                  <a:pt x="181355" y="24637"/>
                </a:lnTo>
                <a:close/>
              </a:path>
              <a:path h="78105" w="1176020">
                <a:moveTo>
                  <a:pt x="233172" y="24637"/>
                </a:moveTo>
                <a:lnTo>
                  <a:pt x="207263" y="24637"/>
                </a:lnTo>
                <a:lnTo>
                  <a:pt x="207263" y="50545"/>
                </a:lnTo>
                <a:lnTo>
                  <a:pt x="233172" y="50545"/>
                </a:lnTo>
                <a:lnTo>
                  <a:pt x="233172" y="24637"/>
                </a:lnTo>
                <a:close/>
              </a:path>
              <a:path h="78105" w="1176020">
                <a:moveTo>
                  <a:pt x="284987" y="24764"/>
                </a:moveTo>
                <a:lnTo>
                  <a:pt x="259079" y="24764"/>
                </a:lnTo>
                <a:lnTo>
                  <a:pt x="259079" y="50673"/>
                </a:lnTo>
                <a:lnTo>
                  <a:pt x="284987" y="50673"/>
                </a:lnTo>
                <a:lnTo>
                  <a:pt x="284987" y="24764"/>
                </a:lnTo>
                <a:close/>
              </a:path>
              <a:path h="78105" w="1176020">
                <a:moveTo>
                  <a:pt x="310896" y="24764"/>
                </a:moveTo>
                <a:lnTo>
                  <a:pt x="310896" y="50673"/>
                </a:lnTo>
                <a:lnTo>
                  <a:pt x="336803" y="50800"/>
                </a:lnTo>
                <a:lnTo>
                  <a:pt x="336803" y="24891"/>
                </a:lnTo>
                <a:lnTo>
                  <a:pt x="310896" y="24764"/>
                </a:lnTo>
                <a:close/>
              </a:path>
              <a:path h="78105" w="1176020">
                <a:moveTo>
                  <a:pt x="388619" y="24891"/>
                </a:moveTo>
                <a:lnTo>
                  <a:pt x="362711" y="24891"/>
                </a:lnTo>
                <a:lnTo>
                  <a:pt x="362711" y="50800"/>
                </a:lnTo>
                <a:lnTo>
                  <a:pt x="388619" y="50800"/>
                </a:lnTo>
                <a:lnTo>
                  <a:pt x="388619" y="24891"/>
                </a:lnTo>
                <a:close/>
              </a:path>
              <a:path h="78105" w="1176020">
                <a:moveTo>
                  <a:pt x="414527" y="24891"/>
                </a:moveTo>
                <a:lnTo>
                  <a:pt x="414527" y="50800"/>
                </a:lnTo>
                <a:lnTo>
                  <a:pt x="440435" y="50926"/>
                </a:lnTo>
                <a:lnTo>
                  <a:pt x="440435" y="25018"/>
                </a:lnTo>
                <a:lnTo>
                  <a:pt x="414527" y="24891"/>
                </a:lnTo>
                <a:close/>
              </a:path>
              <a:path h="78105" w="1176020">
                <a:moveTo>
                  <a:pt x="492251" y="25018"/>
                </a:moveTo>
                <a:lnTo>
                  <a:pt x="466343" y="25018"/>
                </a:lnTo>
                <a:lnTo>
                  <a:pt x="466343" y="50926"/>
                </a:lnTo>
                <a:lnTo>
                  <a:pt x="492251" y="50926"/>
                </a:lnTo>
                <a:lnTo>
                  <a:pt x="492251" y="25018"/>
                </a:lnTo>
                <a:close/>
              </a:path>
              <a:path h="78105" w="1176020">
                <a:moveTo>
                  <a:pt x="518159" y="25018"/>
                </a:moveTo>
                <a:lnTo>
                  <a:pt x="518159" y="50926"/>
                </a:lnTo>
                <a:lnTo>
                  <a:pt x="544067" y="51053"/>
                </a:lnTo>
                <a:lnTo>
                  <a:pt x="544067" y="25145"/>
                </a:lnTo>
                <a:lnTo>
                  <a:pt x="518159" y="25018"/>
                </a:lnTo>
                <a:close/>
              </a:path>
              <a:path h="78105" w="1176020">
                <a:moveTo>
                  <a:pt x="595883" y="25145"/>
                </a:moveTo>
                <a:lnTo>
                  <a:pt x="569976" y="25145"/>
                </a:lnTo>
                <a:lnTo>
                  <a:pt x="569976" y="51053"/>
                </a:lnTo>
                <a:lnTo>
                  <a:pt x="595883" y="51053"/>
                </a:lnTo>
                <a:lnTo>
                  <a:pt x="595883" y="25145"/>
                </a:lnTo>
                <a:close/>
              </a:path>
              <a:path h="78105" w="1176020">
                <a:moveTo>
                  <a:pt x="647700" y="25273"/>
                </a:moveTo>
                <a:lnTo>
                  <a:pt x="621791" y="25273"/>
                </a:lnTo>
                <a:lnTo>
                  <a:pt x="621791" y="51180"/>
                </a:lnTo>
                <a:lnTo>
                  <a:pt x="647700" y="51180"/>
                </a:lnTo>
                <a:lnTo>
                  <a:pt x="647700" y="25273"/>
                </a:lnTo>
                <a:close/>
              </a:path>
              <a:path h="78105" w="1176020">
                <a:moveTo>
                  <a:pt x="699515" y="25273"/>
                </a:moveTo>
                <a:lnTo>
                  <a:pt x="673607" y="25273"/>
                </a:lnTo>
                <a:lnTo>
                  <a:pt x="673607" y="51180"/>
                </a:lnTo>
                <a:lnTo>
                  <a:pt x="699515" y="51180"/>
                </a:lnTo>
                <a:lnTo>
                  <a:pt x="699515" y="25273"/>
                </a:lnTo>
                <a:close/>
              </a:path>
              <a:path h="78105" w="1176020">
                <a:moveTo>
                  <a:pt x="751331" y="25400"/>
                </a:moveTo>
                <a:lnTo>
                  <a:pt x="725424" y="25400"/>
                </a:lnTo>
                <a:lnTo>
                  <a:pt x="725424" y="51307"/>
                </a:lnTo>
                <a:lnTo>
                  <a:pt x="751331" y="51307"/>
                </a:lnTo>
                <a:lnTo>
                  <a:pt x="751331" y="25400"/>
                </a:lnTo>
                <a:close/>
              </a:path>
              <a:path h="78105" w="1176020">
                <a:moveTo>
                  <a:pt x="803148" y="25400"/>
                </a:moveTo>
                <a:lnTo>
                  <a:pt x="777239" y="25400"/>
                </a:lnTo>
                <a:lnTo>
                  <a:pt x="777239" y="51307"/>
                </a:lnTo>
                <a:lnTo>
                  <a:pt x="803148" y="51307"/>
                </a:lnTo>
                <a:lnTo>
                  <a:pt x="803148" y="25400"/>
                </a:lnTo>
                <a:close/>
              </a:path>
              <a:path h="78105" w="1176020">
                <a:moveTo>
                  <a:pt x="854963" y="25526"/>
                </a:moveTo>
                <a:lnTo>
                  <a:pt x="829055" y="25526"/>
                </a:lnTo>
                <a:lnTo>
                  <a:pt x="829055" y="51435"/>
                </a:lnTo>
                <a:lnTo>
                  <a:pt x="854963" y="51435"/>
                </a:lnTo>
                <a:lnTo>
                  <a:pt x="854963" y="25526"/>
                </a:lnTo>
                <a:close/>
              </a:path>
              <a:path h="78105" w="1176020">
                <a:moveTo>
                  <a:pt x="880872" y="25526"/>
                </a:moveTo>
                <a:lnTo>
                  <a:pt x="880872" y="51435"/>
                </a:lnTo>
                <a:lnTo>
                  <a:pt x="906779" y="51562"/>
                </a:lnTo>
                <a:lnTo>
                  <a:pt x="906779" y="25653"/>
                </a:lnTo>
                <a:lnTo>
                  <a:pt x="880872" y="25526"/>
                </a:lnTo>
                <a:close/>
              </a:path>
              <a:path h="78105" w="1176020">
                <a:moveTo>
                  <a:pt x="958596" y="25653"/>
                </a:moveTo>
                <a:lnTo>
                  <a:pt x="932687" y="25653"/>
                </a:lnTo>
                <a:lnTo>
                  <a:pt x="932687" y="51562"/>
                </a:lnTo>
                <a:lnTo>
                  <a:pt x="958596" y="51562"/>
                </a:lnTo>
                <a:lnTo>
                  <a:pt x="958596" y="25653"/>
                </a:lnTo>
                <a:close/>
              </a:path>
              <a:path h="78105" w="1176020">
                <a:moveTo>
                  <a:pt x="984503" y="25653"/>
                </a:moveTo>
                <a:lnTo>
                  <a:pt x="984503" y="51562"/>
                </a:lnTo>
                <a:lnTo>
                  <a:pt x="1010411" y="51688"/>
                </a:lnTo>
                <a:lnTo>
                  <a:pt x="1010411" y="25780"/>
                </a:lnTo>
                <a:lnTo>
                  <a:pt x="984503" y="25653"/>
                </a:lnTo>
                <a:close/>
              </a:path>
              <a:path h="78105" w="1176020">
                <a:moveTo>
                  <a:pt x="1062227" y="25780"/>
                </a:moveTo>
                <a:lnTo>
                  <a:pt x="1036319" y="25780"/>
                </a:lnTo>
                <a:lnTo>
                  <a:pt x="1036319" y="51688"/>
                </a:lnTo>
                <a:lnTo>
                  <a:pt x="1062227" y="51688"/>
                </a:lnTo>
                <a:lnTo>
                  <a:pt x="1062227" y="25780"/>
                </a:lnTo>
                <a:close/>
              </a:path>
              <a:path h="78105" w="1176020">
                <a:moveTo>
                  <a:pt x="1136903" y="0"/>
                </a:moveTo>
                <a:lnTo>
                  <a:pt x="1121777" y="3053"/>
                </a:lnTo>
                <a:lnTo>
                  <a:pt x="1109424" y="11382"/>
                </a:lnTo>
                <a:lnTo>
                  <a:pt x="1101095" y="23735"/>
                </a:lnTo>
                <a:lnTo>
                  <a:pt x="1100670" y="25842"/>
                </a:lnTo>
                <a:lnTo>
                  <a:pt x="1114043" y="25907"/>
                </a:lnTo>
                <a:lnTo>
                  <a:pt x="1114043" y="51815"/>
                </a:lnTo>
                <a:lnTo>
                  <a:pt x="1100657" y="51815"/>
                </a:lnTo>
                <a:lnTo>
                  <a:pt x="1101095" y="53988"/>
                </a:lnTo>
                <a:lnTo>
                  <a:pt x="1109424" y="66341"/>
                </a:lnTo>
                <a:lnTo>
                  <a:pt x="1121777" y="74670"/>
                </a:lnTo>
                <a:lnTo>
                  <a:pt x="1136903" y="77724"/>
                </a:lnTo>
                <a:lnTo>
                  <a:pt x="1152030" y="74670"/>
                </a:lnTo>
                <a:lnTo>
                  <a:pt x="1164383" y="66341"/>
                </a:lnTo>
                <a:lnTo>
                  <a:pt x="1172712" y="53988"/>
                </a:lnTo>
                <a:lnTo>
                  <a:pt x="1173150" y="51815"/>
                </a:lnTo>
                <a:lnTo>
                  <a:pt x="1114043" y="51815"/>
                </a:lnTo>
                <a:lnTo>
                  <a:pt x="1173163" y="51750"/>
                </a:lnTo>
                <a:lnTo>
                  <a:pt x="1175765" y="38862"/>
                </a:lnTo>
                <a:lnTo>
                  <a:pt x="1172712" y="23735"/>
                </a:lnTo>
                <a:lnTo>
                  <a:pt x="1164383" y="11382"/>
                </a:lnTo>
                <a:lnTo>
                  <a:pt x="1152030" y="3053"/>
                </a:lnTo>
                <a:lnTo>
                  <a:pt x="1136903" y="0"/>
                </a:lnTo>
                <a:close/>
              </a:path>
              <a:path h="78105" w="1176020">
                <a:moveTo>
                  <a:pt x="1100670" y="25842"/>
                </a:moveTo>
                <a:lnTo>
                  <a:pt x="1098041" y="38862"/>
                </a:lnTo>
                <a:lnTo>
                  <a:pt x="1100644" y="51750"/>
                </a:lnTo>
                <a:lnTo>
                  <a:pt x="1114043" y="51815"/>
                </a:lnTo>
                <a:lnTo>
                  <a:pt x="1114043" y="25907"/>
                </a:lnTo>
                <a:lnTo>
                  <a:pt x="1100670" y="25842"/>
                </a:lnTo>
                <a:close/>
              </a:path>
              <a:path h="78105" w="1176020">
                <a:moveTo>
                  <a:pt x="1088135" y="25780"/>
                </a:moveTo>
                <a:lnTo>
                  <a:pt x="1088135" y="51688"/>
                </a:lnTo>
                <a:lnTo>
                  <a:pt x="1100644" y="51750"/>
                </a:lnTo>
                <a:lnTo>
                  <a:pt x="1098041" y="38862"/>
                </a:lnTo>
                <a:lnTo>
                  <a:pt x="1100670" y="25842"/>
                </a:lnTo>
                <a:lnTo>
                  <a:pt x="1088135" y="25780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39951" y="1189431"/>
            <a:ext cx="7031990" cy="34366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32384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Gambar</a:t>
            </a:r>
            <a:r>
              <a:rPr b="1" dirty="0" spc="-8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(a)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EPROM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merupakan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keping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8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Mbit yang</a:t>
            </a:r>
            <a:endParaRPr sz="2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diorganisasi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sebagai</a:t>
            </a:r>
            <a:r>
              <a:rPr dirty="0" i="1" spc="-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1Mx8</a:t>
            </a:r>
            <a:endParaRPr sz="2400">
              <a:latin typeface="Verdana"/>
              <a:cs typeface="Verdana"/>
            </a:endParaRPr>
          </a:p>
          <a:p>
            <a:pPr algn="r" marR="60325">
              <a:lnSpc>
                <a:spcPct val="100000"/>
              </a:lnSpc>
              <a:spcBef>
                <a:spcPts val="2480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Organisasi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dianggap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sebagai kemasan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satu</a:t>
            </a:r>
            <a:endParaRPr sz="2400">
              <a:latin typeface="Verdana"/>
              <a:cs typeface="Verdana"/>
            </a:endParaRPr>
          </a:p>
          <a:p>
            <a:pPr algn="r" marR="59055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word</a:t>
            </a:r>
            <a:r>
              <a:rPr dirty="0" i="1" spc="-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per</a:t>
            </a:r>
            <a:r>
              <a:rPr dirty="0" i="1" spc="-4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keping</a:t>
            </a:r>
            <a:endParaRPr sz="2400">
              <a:latin typeface="Verdana"/>
              <a:cs typeface="Verdana"/>
            </a:endParaRPr>
          </a:p>
          <a:p>
            <a:pPr algn="r" indent="-382905" marL="394970" marR="10160">
              <a:lnSpc>
                <a:spcPct val="100000"/>
              </a:lnSpc>
              <a:spcBef>
                <a:spcPts val="212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Kemasan terdiri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dari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32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pin,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yang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merupakan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salah satu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ukuran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kemasan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keping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standar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25773" y="215646"/>
            <a:ext cx="513969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Pengemasan</a:t>
            </a:r>
            <a:r>
              <a:rPr dirty="0" spc="5"/>
              <a:t> </a:t>
            </a:r>
            <a:r>
              <a:rPr dirty="0" spc="-10"/>
              <a:t>(Packaging)</a:t>
            </a:r>
          </a:p>
        </p:txBody>
      </p:sp>
      <p:sp>
        <p:nvSpPr>
          <p:cNvPr id="8" name="object 8"/>
          <p:cNvSpPr/>
          <p:nvPr/>
        </p:nvSpPr>
        <p:spPr>
          <a:xfrm>
            <a:off x="7460742" y="1548383"/>
            <a:ext cx="1176020" cy="78105"/>
          </a:xfrm>
          <a:custGeom>
            <a:avLst/>
            <a:gdLst/>
            <a:ahLst/>
            <a:cxnLst/>
            <a:rect b="b" l="l" r="r" t="t"/>
            <a:pathLst>
              <a:path h="78105" w="1176020">
                <a:moveTo>
                  <a:pt x="25907" y="24383"/>
                </a:moveTo>
                <a:lnTo>
                  <a:pt x="0" y="24383"/>
                </a:lnTo>
                <a:lnTo>
                  <a:pt x="0" y="50291"/>
                </a:lnTo>
                <a:lnTo>
                  <a:pt x="25907" y="50291"/>
                </a:lnTo>
                <a:lnTo>
                  <a:pt x="25907" y="24383"/>
                </a:lnTo>
                <a:close/>
              </a:path>
              <a:path h="78105" w="1176020">
                <a:moveTo>
                  <a:pt x="77724" y="24511"/>
                </a:moveTo>
                <a:lnTo>
                  <a:pt x="51815" y="24511"/>
                </a:lnTo>
                <a:lnTo>
                  <a:pt x="51815" y="50418"/>
                </a:lnTo>
                <a:lnTo>
                  <a:pt x="77724" y="50418"/>
                </a:lnTo>
                <a:lnTo>
                  <a:pt x="77724" y="24511"/>
                </a:lnTo>
                <a:close/>
              </a:path>
              <a:path h="78105" w="1176020">
                <a:moveTo>
                  <a:pt x="129539" y="24511"/>
                </a:moveTo>
                <a:lnTo>
                  <a:pt x="103631" y="24511"/>
                </a:lnTo>
                <a:lnTo>
                  <a:pt x="103631" y="50418"/>
                </a:lnTo>
                <a:lnTo>
                  <a:pt x="129539" y="50418"/>
                </a:lnTo>
                <a:lnTo>
                  <a:pt x="129539" y="24511"/>
                </a:lnTo>
                <a:close/>
              </a:path>
              <a:path h="78105" w="1176020">
                <a:moveTo>
                  <a:pt x="181355" y="24637"/>
                </a:moveTo>
                <a:lnTo>
                  <a:pt x="155448" y="24637"/>
                </a:lnTo>
                <a:lnTo>
                  <a:pt x="155448" y="50545"/>
                </a:lnTo>
                <a:lnTo>
                  <a:pt x="181355" y="50545"/>
                </a:lnTo>
                <a:lnTo>
                  <a:pt x="181355" y="24637"/>
                </a:lnTo>
                <a:close/>
              </a:path>
              <a:path h="78105" w="1176020">
                <a:moveTo>
                  <a:pt x="233172" y="24637"/>
                </a:moveTo>
                <a:lnTo>
                  <a:pt x="207263" y="24637"/>
                </a:lnTo>
                <a:lnTo>
                  <a:pt x="207263" y="50545"/>
                </a:lnTo>
                <a:lnTo>
                  <a:pt x="233172" y="50545"/>
                </a:lnTo>
                <a:lnTo>
                  <a:pt x="233172" y="24637"/>
                </a:lnTo>
                <a:close/>
              </a:path>
              <a:path h="78105" w="1176020">
                <a:moveTo>
                  <a:pt x="284987" y="24764"/>
                </a:moveTo>
                <a:lnTo>
                  <a:pt x="259079" y="24764"/>
                </a:lnTo>
                <a:lnTo>
                  <a:pt x="259079" y="50673"/>
                </a:lnTo>
                <a:lnTo>
                  <a:pt x="284987" y="50673"/>
                </a:lnTo>
                <a:lnTo>
                  <a:pt x="284987" y="24764"/>
                </a:lnTo>
                <a:close/>
              </a:path>
              <a:path h="78105" w="1176020">
                <a:moveTo>
                  <a:pt x="310896" y="24764"/>
                </a:moveTo>
                <a:lnTo>
                  <a:pt x="310896" y="50673"/>
                </a:lnTo>
                <a:lnTo>
                  <a:pt x="336803" y="50800"/>
                </a:lnTo>
                <a:lnTo>
                  <a:pt x="336803" y="24891"/>
                </a:lnTo>
                <a:lnTo>
                  <a:pt x="310896" y="24764"/>
                </a:lnTo>
                <a:close/>
              </a:path>
              <a:path h="78105" w="1176020">
                <a:moveTo>
                  <a:pt x="388619" y="24891"/>
                </a:moveTo>
                <a:lnTo>
                  <a:pt x="362711" y="24891"/>
                </a:lnTo>
                <a:lnTo>
                  <a:pt x="362711" y="50800"/>
                </a:lnTo>
                <a:lnTo>
                  <a:pt x="388619" y="50800"/>
                </a:lnTo>
                <a:lnTo>
                  <a:pt x="388619" y="24891"/>
                </a:lnTo>
                <a:close/>
              </a:path>
              <a:path h="78105" w="1176020">
                <a:moveTo>
                  <a:pt x="414527" y="24891"/>
                </a:moveTo>
                <a:lnTo>
                  <a:pt x="414527" y="50800"/>
                </a:lnTo>
                <a:lnTo>
                  <a:pt x="440435" y="50926"/>
                </a:lnTo>
                <a:lnTo>
                  <a:pt x="440435" y="25018"/>
                </a:lnTo>
                <a:lnTo>
                  <a:pt x="414527" y="24891"/>
                </a:lnTo>
                <a:close/>
              </a:path>
              <a:path h="78105" w="1176020">
                <a:moveTo>
                  <a:pt x="492251" y="25018"/>
                </a:moveTo>
                <a:lnTo>
                  <a:pt x="466343" y="25018"/>
                </a:lnTo>
                <a:lnTo>
                  <a:pt x="466343" y="50926"/>
                </a:lnTo>
                <a:lnTo>
                  <a:pt x="492251" y="50926"/>
                </a:lnTo>
                <a:lnTo>
                  <a:pt x="492251" y="25018"/>
                </a:lnTo>
                <a:close/>
              </a:path>
              <a:path h="78105" w="1176020">
                <a:moveTo>
                  <a:pt x="518159" y="25018"/>
                </a:moveTo>
                <a:lnTo>
                  <a:pt x="518159" y="50926"/>
                </a:lnTo>
                <a:lnTo>
                  <a:pt x="544067" y="51053"/>
                </a:lnTo>
                <a:lnTo>
                  <a:pt x="544067" y="25145"/>
                </a:lnTo>
                <a:lnTo>
                  <a:pt x="518159" y="25018"/>
                </a:lnTo>
                <a:close/>
              </a:path>
              <a:path h="78105" w="1176020">
                <a:moveTo>
                  <a:pt x="595883" y="25145"/>
                </a:moveTo>
                <a:lnTo>
                  <a:pt x="569976" y="25145"/>
                </a:lnTo>
                <a:lnTo>
                  <a:pt x="569976" y="51053"/>
                </a:lnTo>
                <a:lnTo>
                  <a:pt x="595883" y="51053"/>
                </a:lnTo>
                <a:lnTo>
                  <a:pt x="595883" y="25145"/>
                </a:lnTo>
                <a:close/>
              </a:path>
              <a:path h="78105" w="1176020">
                <a:moveTo>
                  <a:pt x="647700" y="25273"/>
                </a:moveTo>
                <a:lnTo>
                  <a:pt x="621791" y="25273"/>
                </a:lnTo>
                <a:lnTo>
                  <a:pt x="621791" y="51180"/>
                </a:lnTo>
                <a:lnTo>
                  <a:pt x="647700" y="51180"/>
                </a:lnTo>
                <a:lnTo>
                  <a:pt x="647700" y="25273"/>
                </a:lnTo>
                <a:close/>
              </a:path>
              <a:path h="78105" w="1176020">
                <a:moveTo>
                  <a:pt x="699515" y="25273"/>
                </a:moveTo>
                <a:lnTo>
                  <a:pt x="673607" y="25273"/>
                </a:lnTo>
                <a:lnTo>
                  <a:pt x="673607" y="51180"/>
                </a:lnTo>
                <a:lnTo>
                  <a:pt x="699515" y="51180"/>
                </a:lnTo>
                <a:lnTo>
                  <a:pt x="699515" y="25273"/>
                </a:lnTo>
                <a:close/>
              </a:path>
              <a:path h="78105" w="1176020">
                <a:moveTo>
                  <a:pt x="751331" y="25400"/>
                </a:moveTo>
                <a:lnTo>
                  <a:pt x="725424" y="25400"/>
                </a:lnTo>
                <a:lnTo>
                  <a:pt x="725424" y="51307"/>
                </a:lnTo>
                <a:lnTo>
                  <a:pt x="751331" y="51307"/>
                </a:lnTo>
                <a:lnTo>
                  <a:pt x="751331" y="25400"/>
                </a:lnTo>
                <a:close/>
              </a:path>
              <a:path h="78105" w="1176020">
                <a:moveTo>
                  <a:pt x="803148" y="25400"/>
                </a:moveTo>
                <a:lnTo>
                  <a:pt x="777239" y="25400"/>
                </a:lnTo>
                <a:lnTo>
                  <a:pt x="777239" y="51307"/>
                </a:lnTo>
                <a:lnTo>
                  <a:pt x="803148" y="51307"/>
                </a:lnTo>
                <a:lnTo>
                  <a:pt x="803148" y="25400"/>
                </a:lnTo>
                <a:close/>
              </a:path>
              <a:path h="78105" w="1176020">
                <a:moveTo>
                  <a:pt x="854963" y="25526"/>
                </a:moveTo>
                <a:lnTo>
                  <a:pt x="829055" y="25526"/>
                </a:lnTo>
                <a:lnTo>
                  <a:pt x="829055" y="51435"/>
                </a:lnTo>
                <a:lnTo>
                  <a:pt x="854963" y="51435"/>
                </a:lnTo>
                <a:lnTo>
                  <a:pt x="854963" y="25526"/>
                </a:lnTo>
                <a:close/>
              </a:path>
              <a:path h="78105" w="1176020">
                <a:moveTo>
                  <a:pt x="880872" y="25526"/>
                </a:moveTo>
                <a:lnTo>
                  <a:pt x="880872" y="51435"/>
                </a:lnTo>
                <a:lnTo>
                  <a:pt x="906779" y="51562"/>
                </a:lnTo>
                <a:lnTo>
                  <a:pt x="906779" y="25653"/>
                </a:lnTo>
                <a:lnTo>
                  <a:pt x="880872" y="25526"/>
                </a:lnTo>
                <a:close/>
              </a:path>
              <a:path h="78105" w="1176020">
                <a:moveTo>
                  <a:pt x="958596" y="25653"/>
                </a:moveTo>
                <a:lnTo>
                  <a:pt x="932687" y="25653"/>
                </a:lnTo>
                <a:lnTo>
                  <a:pt x="932687" y="51562"/>
                </a:lnTo>
                <a:lnTo>
                  <a:pt x="958596" y="51562"/>
                </a:lnTo>
                <a:lnTo>
                  <a:pt x="958596" y="25653"/>
                </a:lnTo>
                <a:close/>
              </a:path>
              <a:path h="78105" w="1176020">
                <a:moveTo>
                  <a:pt x="984503" y="25653"/>
                </a:moveTo>
                <a:lnTo>
                  <a:pt x="984503" y="51562"/>
                </a:lnTo>
                <a:lnTo>
                  <a:pt x="1010411" y="51688"/>
                </a:lnTo>
                <a:lnTo>
                  <a:pt x="1010411" y="25780"/>
                </a:lnTo>
                <a:lnTo>
                  <a:pt x="984503" y="25653"/>
                </a:lnTo>
                <a:close/>
              </a:path>
              <a:path h="78105" w="1176020">
                <a:moveTo>
                  <a:pt x="1062227" y="25780"/>
                </a:moveTo>
                <a:lnTo>
                  <a:pt x="1036319" y="25780"/>
                </a:lnTo>
                <a:lnTo>
                  <a:pt x="1036319" y="51688"/>
                </a:lnTo>
                <a:lnTo>
                  <a:pt x="1062227" y="51688"/>
                </a:lnTo>
                <a:lnTo>
                  <a:pt x="1062227" y="25780"/>
                </a:lnTo>
                <a:close/>
              </a:path>
              <a:path h="78105" w="1176020">
                <a:moveTo>
                  <a:pt x="1136903" y="0"/>
                </a:moveTo>
                <a:lnTo>
                  <a:pt x="1121777" y="3053"/>
                </a:lnTo>
                <a:lnTo>
                  <a:pt x="1109424" y="11382"/>
                </a:lnTo>
                <a:lnTo>
                  <a:pt x="1101095" y="23735"/>
                </a:lnTo>
                <a:lnTo>
                  <a:pt x="1100670" y="25842"/>
                </a:lnTo>
                <a:lnTo>
                  <a:pt x="1114043" y="25907"/>
                </a:lnTo>
                <a:lnTo>
                  <a:pt x="1114043" y="51815"/>
                </a:lnTo>
                <a:lnTo>
                  <a:pt x="1100657" y="51815"/>
                </a:lnTo>
                <a:lnTo>
                  <a:pt x="1101095" y="53988"/>
                </a:lnTo>
                <a:lnTo>
                  <a:pt x="1109424" y="66341"/>
                </a:lnTo>
                <a:lnTo>
                  <a:pt x="1121777" y="74670"/>
                </a:lnTo>
                <a:lnTo>
                  <a:pt x="1136903" y="77724"/>
                </a:lnTo>
                <a:lnTo>
                  <a:pt x="1152030" y="74670"/>
                </a:lnTo>
                <a:lnTo>
                  <a:pt x="1164383" y="66341"/>
                </a:lnTo>
                <a:lnTo>
                  <a:pt x="1172712" y="53988"/>
                </a:lnTo>
                <a:lnTo>
                  <a:pt x="1173150" y="51815"/>
                </a:lnTo>
                <a:lnTo>
                  <a:pt x="1114043" y="51815"/>
                </a:lnTo>
                <a:lnTo>
                  <a:pt x="1173163" y="51750"/>
                </a:lnTo>
                <a:lnTo>
                  <a:pt x="1175765" y="38862"/>
                </a:lnTo>
                <a:lnTo>
                  <a:pt x="1172712" y="23735"/>
                </a:lnTo>
                <a:lnTo>
                  <a:pt x="1164383" y="11382"/>
                </a:lnTo>
                <a:lnTo>
                  <a:pt x="1152030" y="3053"/>
                </a:lnTo>
                <a:lnTo>
                  <a:pt x="1136903" y="0"/>
                </a:lnTo>
                <a:close/>
              </a:path>
              <a:path h="78105" w="1176020">
                <a:moveTo>
                  <a:pt x="1100670" y="25842"/>
                </a:moveTo>
                <a:lnTo>
                  <a:pt x="1098041" y="38862"/>
                </a:lnTo>
                <a:lnTo>
                  <a:pt x="1100644" y="51750"/>
                </a:lnTo>
                <a:lnTo>
                  <a:pt x="1114043" y="51815"/>
                </a:lnTo>
                <a:lnTo>
                  <a:pt x="1114043" y="25907"/>
                </a:lnTo>
                <a:lnTo>
                  <a:pt x="1100670" y="25842"/>
                </a:lnTo>
                <a:close/>
              </a:path>
              <a:path h="78105" w="1176020">
                <a:moveTo>
                  <a:pt x="1088135" y="25780"/>
                </a:moveTo>
                <a:lnTo>
                  <a:pt x="1088135" y="51688"/>
                </a:lnTo>
                <a:lnTo>
                  <a:pt x="1100644" y="51750"/>
                </a:lnTo>
                <a:lnTo>
                  <a:pt x="1098041" y="38862"/>
                </a:lnTo>
                <a:lnTo>
                  <a:pt x="1100670" y="25842"/>
                </a:lnTo>
                <a:lnTo>
                  <a:pt x="1088135" y="25780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8314" y="1189431"/>
            <a:ext cx="7877809" cy="3532504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19685">
              <a:lnSpc>
                <a:spcPct val="100000"/>
              </a:lnSpc>
              <a:spcBef>
                <a:spcPts val="100"/>
              </a:spcBef>
            </a:pP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Gambar</a:t>
            </a:r>
            <a:r>
              <a:rPr b="1" dirty="0" spc="-8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(b)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Keping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16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Mbit yang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diorganisasikan</a:t>
            </a:r>
            <a:r>
              <a:rPr dirty="0" i="1" spc="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sebagai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4Mx4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algn="r" indent="-134620" marL="988694" marR="46990">
              <a:lnSpc>
                <a:spcPct val="100000"/>
              </a:lnSpc>
              <a:spcBef>
                <a:spcPts val="183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Terdapat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sejumlah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perbedaan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keping </a:t>
            </a:r>
            <a:r>
              <a:rPr dirty="0" i="1" spc="-8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ROM,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karena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ada 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operasi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tulis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maka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pin-pin 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merupakan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input/output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 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dikendalikan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oleh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WE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(Write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Enable)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OE</a:t>
            </a:r>
            <a:endParaRPr sz="2400">
              <a:latin typeface="Verdana"/>
              <a:cs typeface="Verdana"/>
            </a:endParaRPr>
          </a:p>
          <a:p>
            <a:pPr algn="r" marR="53975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(Output</a:t>
            </a:r>
            <a:r>
              <a:rPr dirty="0" i="1" spc="-7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Enable)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25773" y="215646"/>
            <a:ext cx="513969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Pengemasan</a:t>
            </a:r>
            <a:r>
              <a:rPr dirty="0" spc="5"/>
              <a:t> </a:t>
            </a:r>
            <a:r>
              <a:rPr dirty="0" spc="-10"/>
              <a:t>(Packaging)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9988" y="1860296"/>
            <a:ext cx="7923530" cy="28270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indent="-784860" marL="797560" marR="5080">
              <a:lnSpc>
                <a:spcPct val="100000"/>
              </a:lnSpc>
              <a:spcBef>
                <a:spcPts val="100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Alamat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word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 sedang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diakses.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Untuk 1M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word,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diperlukan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sejumlah 20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alamat.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(2</a:t>
            </a:r>
            <a:r>
              <a:rPr dirty="0" i="1" spc="-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^20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=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1M)</a:t>
            </a:r>
            <a:endParaRPr sz="2400">
              <a:latin typeface="Verdana"/>
              <a:cs typeface="Verdana"/>
            </a:endParaRPr>
          </a:p>
          <a:p>
            <a:pPr algn="r" indent="-688975" marL="1795780" marR="36195">
              <a:lnSpc>
                <a:spcPct val="100000"/>
              </a:lnSpc>
              <a:spcBef>
                <a:spcPts val="1805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akan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dibaca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terdiri</a:t>
            </a:r>
            <a:r>
              <a:rPr dirty="0" i="1" spc="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dari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8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saluran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(D0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–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D7)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Catu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daya</a:t>
            </a:r>
            <a:r>
              <a:rPr dirty="0" i="1" spc="-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keping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adalah Vcc</a:t>
            </a:r>
            <a:endParaRPr sz="2400">
              <a:latin typeface="Verdana"/>
              <a:cs typeface="Verdana"/>
            </a:endParaRPr>
          </a:p>
          <a:p>
            <a:pPr algn="r" indent="1545590" marL="4000500" marR="29209">
              <a:lnSpc>
                <a:spcPct val="145800"/>
              </a:lnSpc>
              <a:spcBef>
                <a:spcPts val="330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Pin Ground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Vss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Tegangan</a:t>
            </a:r>
            <a:r>
              <a:rPr dirty="0" i="1" spc="-3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program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(Vpp)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25773" y="215646"/>
            <a:ext cx="513969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Pengemasan</a:t>
            </a:r>
            <a:r>
              <a:rPr dirty="0" spc="5"/>
              <a:t> </a:t>
            </a:r>
            <a:r>
              <a:rPr dirty="0" spc="-10"/>
              <a:t>(Packaging)</a:t>
            </a:r>
          </a:p>
        </p:txBody>
      </p:sp>
      <p:pic>
        <p:nvPicPr>
          <p:cNvPr id="8" name="object 8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1432560" y="2708148"/>
            <a:ext cx="6481571" cy="158343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24932" y="215646"/>
            <a:ext cx="324294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Error</a:t>
            </a:r>
            <a:r>
              <a:rPr dirty="0" spc="-65"/>
              <a:t> </a:t>
            </a:r>
            <a:r>
              <a:rPr dirty="0" spc="-5"/>
              <a:t>Correction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5850" y="1346072"/>
            <a:ext cx="7875905" cy="383857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Dalam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fungsi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penyimpanan,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dimungkinkan</a:t>
            </a:r>
            <a:endParaRPr sz="2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mengalami</a:t>
            </a:r>
            <a:r>
              <a:rPr dirty="0" i="1" spc="-5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kesalahan</a:t>
            </a:r>
            <a:endParaRPr sz="2400">
              <a:latin typeface="Verdana"/>
              <a:cs typeface="Verdana"/>
            </a:endParaRPr>
          </a:p>
          <a:p>
            <a:pPr algn="r" marR="22225">
              <a:lnSpc>
                <a:spcPct val="100000"/>
              </a:lnSpc>
              <a:spcBef>
                <a:spcPts val="1565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Kesalahan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berat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biasanya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merupakan</a:t>
            </a:r>
            <a:endParaRPr sz="2400">
              <a:latin typeface="Verdana"/>
              <a:cs typeface="Verdana"/>
            </a:endParaRPr>
          </a:p>
          <a:p>
            <a:pPr algn="r" marR="20320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kerusakan</a:t>
            </a:r>
            <a:r>
              <a:rPr dirty="0" i="1" spc="-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fisik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endParaRPr sz="2400">
              <a:latin typeface="Verdana"/>
              <a:cs typeface="Verdana"/>
            </a:endParaRPr>
          </a:p>
          <a:p>
            <a:pPr algn="r" indent="-1559560" marL="1740535" marR="13335">
              <a:lnSpc>
                <a:spcPct val="100000"/>
              </a:lnSpc>
              <a:spcBef>
                <a:spcPts val="1240"/>
              </a:spcBef>
            </a:pP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Kesalahan ringan yang berhubungan dengan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disimpan,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dapat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dikoreksi</a:t>
            </a:r>
            <a:r>
              <a:rPr dirty="0" i="1" spc="3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kembali</a:t>
            </a:r>
            <a:endParaRPr sz="2400">
              <a:latin typeface="Verdana"/>
              <a:cs typeface="Verdana"/>
            </a:endParaRPr>
          </a:p>
          <a:p>
            <a:pPr algn="r" indent="118745" marL="109855" marR="11430">
              <a:lnSpc>
                <a:spcPct val="100000"/>
              </a:lnSpc>
              <a:spcBef>
                <a:spcPts val="129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Koreksi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kesalahan</a:t>
            </a:r>
            <a:r>
              <a:rPr dirty="0" i="1" spc="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disimpan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diperlukan </a:t>
            </a:r>
            <a:r>
              <a:rPr dirty="0" i="1" spc="-8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dua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mekanisme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yaitu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pendeteksian</a:t>
            </a:r>
            <a:r>
              <a:rPr dirty="0" i="1" spc="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perbaikan</a:t>
            </a:r>
            <a:endParaRPr sz="2400">
              <a:latin typeface="Verdana"/>
              <a:cs typeface="Verdana"/>
            </a:endParaRPr>
          </a:p>
          <a:p>
            <a:pPr algn="r" marR="20320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kesalahan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400">
                <a:solidFill>
                  <a:srgbClr val="336600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3364" y="215646"/>
            <a:ext cx="283591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Cache</a:t>
            </a:r>
            <a:r>
              <a:rPr dirty="0" spc="-30"/>
              <a:t> </a:t>
            </a:r>
            <a:r>
              <a:rPr dirty="0" spc="-5"/>
              <a:t>Memori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6901" y="1325956"/>
            <a:ext cx="7698740" cy="379349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indent="-879475" marL="891540" marR="41275">
              <a:lnSpc>
                <a:spcPct val="100000"/>
              </a:lnSpc>
              <a:spcBef>
                <a:spcPts val="100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Cache</a:t>
            </a:r>
            <a:r>
              <a:rPr dirty="0" i="1" spc="-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Memory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merupakan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memiliki </a:t>
            </a:r>
            <a:r>
              <a:rPr dirty="0" i="1" spc="-83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kecepatan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sangat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tinggi,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digunakan</a:t>
            </a:r>
            <a:r>
              <a:rPr dirty="0" i="1" spc="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sebagai </a:t>
            </a:r>
            <a:r>
              <a:rPr dirty="0" i="1" spc="-8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perantara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antara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 RAM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CPU.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Verdana"/>
              <a:cs typeface="Verdana"/>
            </a:endParaRPr>
          </a:p>
          <a:p>
            <a:pPr algn="r" indent="-349250" marL="1009650" marR="34925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dirty="0" i="1" spc="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ini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mempunyai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kecepatan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lebih</a:t>
            </a:r>
            <a:r>
              <a:rPr dirty="0" i="1" spc="1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tinggi </a:t>
            </a:r>
            <a:r>
              <a:rPr dirty="0" i="1" spc="-82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daripada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RAM,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tetapi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harganya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lebih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mahal</a:t>
            </a:r>
            <a:endParaRPr sz="2400">
              <a:latin typeface="Verdana"/>
              <a:cs typeface="Verdana"/>
            </a:endParaRPr>
          </a:p>
          <a:p>
            <a:pPr algn="r" marR="31750">
              <a:lnSpc>
                <a:spcPct val="100000"/>
              </a:lnSpc>
              <a:spcBef>
                <a:spcPts val="253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Mempercepat kerja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dirty="0" i="1" spc="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sehingga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 mendekati</a:t>
            </a:r>
            <a:endParaRPr sz="2400">
              <a:latin typeface="Verdana"/>
              <a:cs typeface="Verdana"/>
            </a:endParaRPr>
          </a:p>
          <a:p>
            <a:pPr algn="r" marR="29845">
              <a:lnSpc>
                <a:spcPct val="100000"/>
              </a:lnSpc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kecepatan</a:t>
            </a:r>
            <a:r>
              <a:rPr dirty="0" i="1" spc="-6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prosessor</a:t>
            </a:r>
            <a:endParaRPr sz="2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1015"/>
              </a:spcBef>
            </a:pP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Cache</a:t>
            </a:r>
            <a:r>
              <a:rPr dirty="0" i="1" spc="-2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 berisi </a:t>
            </a:r>
            <a:r>
              <a:rPr dirty="0" i="1" sz="2400">
                <a:solidFill>
                  <a:srgbClr val="181866"/>
                </a:solidFill>
                <a:latin typeface="Verdana"/>
                <a:cs typeface="Verdana"/>
              </a:rPr>
              <a:t>salinan</a:t>
            </a:r>
            <a:r>
              <a:rPr dirty="0" i="1" spc="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memori</a:t>
            </a:r>
            <a:r>
              <a:rPr dirty="0" i="1" spc="-1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5" sz="2400">
                <a:solidFill>
                  <a:srgbClr val="181866"/>
                </a:solidFill>
                <a:latin typeface="Verdana"/>
                <a:cs typeface="Verdana"/>
              </a:rPr>
              <a:t>utama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750</Words>
  <Paragraphs>144</Paragraphs>
  <Slides>34</Slides>
  <Notes>0</Notes>
  <TotalTime>4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35">
      <vt:lpstr>Office Theme</vt:lpstr>
      <vt:lpstr>Organisasi &amp; Arsitektur Komputer</vt:lpstr>
      <vt:lpstr>Hirarki Memory</vt:lpstr>
      <vt:lpstr>Pengemasan (Packaging)</vt:lpstr>
      <vt:lpstr>Pengemasan (Packaging)</vt:lpstr>
      <vt:lpstr>Pengemasan (Packaging)</vt:lpstr>
      <vt:lpstr>Pengemasan (Packaging)</vt:lpstr>
      <vt:lpstr>Pengemasan (Packaging)</vt:lpstr>
      <vt:lpstr>Error Correction</vt:lpstr>
      <vt:lpstr>Cache Memori</vt:lpstr>
      <vt:lpstr>Cache Memori 10</vt:lpstr>
      <vt:lpstr>Cache Memori 11</vt:lpstr>
      <vt:lpstr>Cache Memori 12</vt:lpstr>
      <vt:lpstr>Cache Memori 13</vt:lpstr>
      <vt:lpstr>Cache Memori 14</vt:lpstr>
      <vt:lpstr>Cara Kerja Cache Memori 15</vt:lpstr>
      <vt:lpstr>Elemen Cache Memori 16</vt:lpstr>
      <vt:lpstr>Kapasitas Cache Memori 17</vt:lpstr>
      <vt:lpstr>Ukuran Cache Memori 18</vt:lpstr>
      <vt:lpstr>Cache</vt:lpstr>
      <vt:lpstr>Cache pada Hirarki Memori 20</vt:lpstr>
      <vt:lpstr>Konsep Umum Cache 21</vt:lpstr>
      <vt:lpstr>Konsep Umum Cache Memory 22</vt:lpstr>
      <vt:lpstr>L1 Cache 23</vt:lpstr>
      <vt:lpstr>Organisasi Cache Memory 24</vt:lpstr>
      <vt:lpstr>Pengalamatan Cache 25</vt:lpstr>
      <vt:lpstr>Direct Mapped Cache 26</vt:lpstr>
      <vt:lpstr>Mengakses Direct Mapped Cache 27</vt:lpstr>
      <vt:lpstr>Mengakses Direct Mapped Cache 28</vt:lpstr>
      <vt:lpstr>Set Associative Cache 29</vt:lpstr>
      <vt:lpstr>Mengakses Set Associative Cache 30</vt:lpstr>
      <vt:lpstr>Mengakses Set Associative Cache 31</vt:lpstr>
      <vt:lpstr>Mengakses Set Associative Cache 32</vt:lpstr>
      <vt:lpstr>Slide 33</vt:lpstr>
      <vt:lpstr>Thank You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2023-11-09T14:16:15Z</dcterms:created>
  <cp:lastModifiedBy>ADIFA</cp:lastModifiedBy>
  <dcterms:modified xsi:type="dcterms:W3CDTF">2023-11-09T15:03:59Z</dcterms:modified>
  <cp:revision>1</cp:revision>
  <dc:title>Organisasi &amp; Arsitektur Komputer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LastSaved" pid="2">
    <vt:filetime>2023-11-09T00:00:00Z</vt:filetime>
  </property>
</Properties>
</file>