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61" r:id="rId4"/>
    <p:sldId id="264" r:id="rId5"/>
    <p:sldId id="265" r:id="rId6"/>
    <p:sldId id="266" r:id="rId7"/>
    <p:sldId id="262" r:id="rId8"/>
    <p:sldId id="263" r:id="rId9"/>
  </p:sldIdLst>
  <p:sldSz cx="9906000" cy="6858000" type="A4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84" y="-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F8AB7-B56F-4822-878B-11A4A5F9978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EE394-E309-47DB-B3B7-9639C2DEBE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8413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EE394-E309-47DB-B3B7-9639C2DEBEC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5819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7F1FB-6E17-4ACE-8CA3-1B7AAD109835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733800"/>
            <a:ext cx="8420100" cy="857251"/>
          </a:xfrm>
        </p:spPr>
        <p:txBody>
          <a:bodyPr>
            <a:normAutofit/>
          </a:bodyPr>
          <a:lstStyle/>
          <a:p>
            <a:r>
              <a:rPr lang="en-US" b="1" smtClean="0"/>
              <a:t>Consistency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8300" y="4800600"/>
            <a:ext cx="6934200" cy="1371600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Dosen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Pengampu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MARDIANTO,S.Kom.,M.Cs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USN STATU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1752600"/>
            <a:ext cx="2050978" cy="182403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62000" y="1600200"/>
            <a:ext cx="3200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err="1" smtClean="0"/>
              <a:t>Fakultas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Teknologi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Informasi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Prodi </a:t>
            </a:r>
            <a:r>
              <a:rPr lang="en-US" sz="1800" b="1" dirty="0" err="1" smtClean="0"/>
              <a:t>Ilmu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Komputer</a:t>
            </a:r>
            <a:endParaRPr lang="en-US" sz="1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 smtClean="0"/>
              <a:t>Konsistensi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err="1"/>
              <a:t>Konsistensi</a:t>
            </a:r>
            <a:r>
              <a:rPr lang="en-US" dirty="0"/>
              <a:t> </a:t>
            </a:r>
            <a:r>
              <a:rPr lang="en-US" dirty="0" err="1"/>
              <a:t>semantik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kriteria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berkas</a:t>
            </a:r>
            <a:r>
              <a:rPr lang="en-US" dirty="0"/>
              <a:t>  yang  </a:t>
            </a:r>
            <a:r>
              <a:rPr lang="en-US" dirty="0" err="1"/>
              <a:t>menunjang</a:t>
            </a:r>
            <a:r>
              <a:rPr lang="en-US" dirty="0"/>
              <a:t> </a:t>
            </a:r>
            <a:r>
              <a:rPr lang="en-US" dirty="0" err="1"/>
              <a:t>berbagi</a:t>
            </a:r>
            <a:r>
              <a:rPr lang="en-US" dirty="0"/>
              <a:t> </a:t>
            </a:r>
            <a:r>
              <a:rPr lang="en-US" dirty="0" err="1" smtClean="0"/>
              <a:t>berkas</a:t>
            </a:r>
            <a:r>
              <a:rPr lang="en-US" dirty="0" smtClean="0"/>
              <a:t>.  </a:t>
            </a:r>
          </a:p>
          <a:p>
            <a:pPr algn="just"/>
            <a:r>
              <a:rPr lang="en-US" dirty="0" err="1" smtClean="0"/>
              <a:t>Konsistensi</a:t>
            </a:r>
            <a:r>
              <a:rPr lang="en-US" dirty="0" smtClean="0"/>
              <a:t>  </a:t>
            </a:r>
            <a:r>
              <a:rPr lang="en-US" dirty="0" err="1"/>
              <a:t>semantik</a:t>
            </a:r>
            <a:r>
              <a:rPr lang="en-US" dirty="0"/>
              <a:t> 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karakteristik</a:t>
            </a:r>
            <a:r>
              <a:rPr lang="en-US" dirty="0"/>
              <a:t>  </a:t>
            </a:r>
            <a:r>
              <a:rPr lang="en-US" dirty="0" err="1"/>
              <a:t>sistem</a:t>
            </a:r>
            <a:r>
              <a:rPr lang="en-US" dirty="0"/>
              <a:t>  yang  </a:t>
            </a:r>
            <a:r>
              <a:rPr lang="en-US" dirty="0" err="1"/>
              <a:t>menspesifikasi</a:t>
            </a:r>
            <a:r>
              <a:rPr lang="en-US" dirty="0"/>
              <a:t>  </a:t>
            </a:r>
            <a:r>
              <a:rPr lang="en-US" dirty="0" err="1"/>
              <a:t>semantik</a:t>
            </a:r>
            <a:r>
              <a:rPr lang="en-US" dirty="0"/>
              <a:t>  </a:t>
            </a:r>
            <a:r>
              <a:rPr lang="en-US" dirty="0" err="1"/>
              <a:t>dari</a:t>
            </a:r>
            <a:r>
              <a:rPr lang="en-US" dirty="0"/>
              <a:t>  </a:t>
            </a:r>
            <a:r>
              <a:rPr lang="en-US" dirty="0" err="1"/>
              <a:t>pengguna</a:t>
            </a:r>
            <a:r>
              <a:rPr lang="en-US" dirty="0"/>
              <a:t>  </a:t>
            </a:r>
            <a:r>
              <a:rPr lang="en-US" dirty="0" err="1"/>
              <a:t>ganda</a:t>
            </a:r>
            <a:r>
              <a:rPr lang="en-US" dirty="0"/>
              <a:t>  yang </a:t>
            </a:r>
            <a:r>
              <a:rPr lang="en-US" dirty="0" err="1"/>
              <a:t>mengakses</a:t>
            </a:r>
            <a:r>
              <a:rPr lang="en-US" dirty="0"/>
              <a:t>  </a:t>
            </a:r>
            <a:r>
              <a:rPr lang="en-US" dirty="0" err="1"/>
              <a:t>berkas</a:t>
            </a:r>
            <a:r>
              <a:rPr lang="en-US" dirty="0"/>
              <a:t>  yang  </a:t>
            </a:r>
            <a:r>
              <a:rPr lang="en-US" dirty="0" err="1"/>
              <a:t>sama</a:t>
            </a:r>
            <a:r>
              <a:rPr lang="en-US" dirty="0"/>
              <a:t>  </a:t>
            </a:r>
            <a:r>
              <a:rPr lang="en-US" dirty="0" err="1"/>
              <a:t>secara</a:t>
            </a:r>
            <a:r>
              <a:rPr lang="en-US" dirty="0"/>
              <a:t>  </a:t>
            </a:r>
            <a:r>
              <a:rPr lang="en-US" dirty="0" err="1"/>
              <a:t>simultan</a:t>
            </a:r>
            <a:r>
              <a:rPr lang="en-US" dirty="0"/>
              <a:t>.  </a:t>
            </a:r>
            <a:endParaRPr lang="en-US" dirty="0" smtClean="0"/>
          </a:p>
          <a:p>
            <a:pPr algn="just"/>
            <a:r>
              <a:rPr lang="en-US" dirty="0" err="1" smtClean="0"/>
              <a:t>Konsistensi</a:t>
            </a:r>
            <a:r>
              <a:rPr lang="en-US" dirty="0" smtClean="0"/>
              <a:t>  </a:t>
            </a:r>
            <a:r>
              <a:rPr lang="en-US" dirty="0" err="1"/>
              <a:t>semantik</a:t>
            </a:r>
            <a:r>
              <a:rPr lang="en-US" dirty="0"/>
              <a:t>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proses </a:t>
            </a:r>
            <a:r>
              <a:rPr lang="en-US" dirty="0" err="1"/>
              <a:t>sinkronisasi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903456977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Dua  jenis model konsistensi adalah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/>
              <a:t>Model konsistensi berpusat pada data  (Data-Centric Concistency Models) : Model Konsistensi ini menitik beratkan pada proses Read dan Write dalam kaitan dengan Read dan Write operasi pada data yang di-share. Hal ini disebut sebagai data store.contoh ; shared fileSystem, memory space,  database. </a:t>
            </a:r>
            <a:endParaRPr lang="it-IT" dirty="0" smtClean="0"/>
          </a:p>
          <a:p>
            <a:r>
              <a:rPr lang="it-IT" dirty="0"/>
              <a:t>Model konsistensi berpusat pada client : Kita  </a:t>
            </a:r>
            <a:r>
              <a:rPr lang="it-IT" dirty="0" smtClean="0"/>
              <a:t>asumsikan </a:t>
            </a:r>
            <a:r>
              <a:rPr lang="it-IT" dirty="0"/>
              <a:t>bahwa  tidak  ada  proses  update  secara  simultan  terhdap penyimpanan  data,  atau  ketika  terjadi  proses  tersebut  bisa  dengan  mudah </a:t>
            </a:r>
            <a:r>
              <a:rPr lang="it-IT" dirty="0" smtClean="0"/>
              <a:t>diselesaikan.  kebanyakan </a:t>
            </a:r>
            <a:r>
              <a:rPr lang="it-IT" dirty="0"/>
              <a:t>operasinya tersebut  melibatkan pembacaan data.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83029363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i-FI" dirty="0"/>
              <a:t>pembatasan konsistensi (b) tidak menggunakan pembatasan konsistensi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599" y="4800600"/>
            <a:ext cx="8448261" cy="152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9586" y="1539458"/>
            <a:ext cx="890111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/>
              <a:t>Pembatasan</a:t>
            </a:r>
            <a:r>
              <a:rPr lang="en-US" sz="2400" dirty="0"/>
              <a:t>  </a:t>
            </a:r>
            <a:r>
              <a:rPr lang="en-US" sz="2400" dirty="0" err="1"/>
              <a:t>konsistensi</a:t>
            </a:r>
            <a:r>
              <a:rPr lang="en-US" sz="2400" dirty="0"/>
              <a:t>  </a:t>
            </a:r>
            <a:r>
              <a:rPr lang="en-US" sz="2400" dirty="0" err="1"/>
              <a:t>meliputi</a:t>
            </a:r>
            <a:r>
              <a:rPr lang="en-US" sz="2400" dirty="0"/>
              <a:t>  </a:t>
            </a:r>
            <a:r>
              <a:rPr lang="en-US" sz="2400" dirty="0" err="1"/>
              <a:t>beberapa</a:t>
            </a:r>
            <a:r>
              <a:rPr lang="en-US" sz="2400" dirty="0"/>
              <a:t>  </a:t>
            </a:r>
            <a:r>
              <a:rPr lang="en-US" sz="2400" dirty="0" err="1"/>
              <a:t>tahap</a:t>
            </a:r>
            <a:r>
              <a:rPr lang="en-US" sz="2400" dirty="0"/>
              <a:t>.  </a:t>
            </a:r>
            <a:r>
              <a:rPr lang="en-US" sz="2400" dirty="0" err="1"/>
              <a:t>Apapun</a:t>
            </a:r>
            <a:r>
              <a:rPr lang="en-US" sz="2400" dirty="0"/>
              <a:t>  proses </a:t>
            </a:r>
            <a:r>
              <a:rPr lang="en-US" sz="2400" dirty="0" err="1"/>
              <a:t>bacaan</a:t>
            </a:r>
            <a:r>
              <a:rPr lang="en-US" sz="2400" dirty="0"/>
              <a:t>  </a:t>
            </a:r>
            <a:r>
              <a:rPr lang="en-US" sz="2400" dirty="0" err="1"/>
              <a:t>pada</a:t>
            </a:r>
            <a:r>
              <a:rPr lang="en-US" sz="2400" dirty="0"/>
              <a:t>  </a:t>
            </a:r>
            <a:r>
              <a:rPr lang="en-US" sz="2400" dirty="0" err="1"/>
              <a:t>satu</a:t>
            </a:r>
            <a:r>
              <a:rPr lang="en-US" sz="2400" dirty="0"/>
              <a:t>  item  data  </a:t>
            </a:r>
            <a:r>
              <a:rPr lang="en-US" sz="2400" dirty="0" err="1"/>
              <a:t>data</a:t>
            </a:r>
            <a:r>
              <a:rPr lang="en-US" sz="2400" dirty="0"/>
              <a:t>  x  </a:t>
            </a:r>
            <a:r>
              <a:rPr lang="en-US" sz="2400" dirty="0" err="1"/>
              <a:t>kembalikan</a:t>
            </a:r>
            <a:r>
              <a:rPr lang="en-US" sz="2400" dirty="0"/>
              <a:t>  </a:t>
            </a:r>
            <a:r>
              <a:rPr lang="en-US" sz="2400" dirty="0" err="1"/>
              <a:t>satu</a:t>
            </a:r>
            <a:r>
              <a:rPr lang="en-US" sz="2400" dirty="0"/>
              <a:t>  </a:t>
            </a:r>
            <a:r>
              <a:rPr lang="en-US" sz="2400" dirty="0" err="1"/>
              <a:t>nilai</a:t>
            </a:r>
            <a:r>
              <a:rPr lang="en-US" sz="2400" dirty="0"/>
              <a:t> 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 </a:t>
            </a:r>
            <a:r>
              <a:rPr lang="en-US" sz="2400" dirty="0" err="1"/>
              <a:t>hasil</a:t>
            </a:r>
            <a:r>
              <a:rPr lang="en-US" sz="2400" dirty="0"/>
              <a:t>  </a:t>
            </a:r>
            <a:r>
              <a:rPr lang="en-US" sz="2400" dirty="0" err="1"/>
              <a:t>dari</a:t>
            </a:r>
            <a:r>
              <a:rPr lang="en-US" sz="2400" dirty="0"/>
              <a:t>  yang  paling  </a:t>
            </a:r>
            <a:r>
              <a:rPr lang="en-US" sz="2400" dirty="0" err="1"/>
              <a:t>terbaru</a:t>
            </a:r>
            <a:r>
              <a:rPr lang="en-US" sz="2400" dirty="0"/>
              <a:t>  </a:t>
            </a:r>
            <a:r>
              <a:rPr lang="en-US" sz="2400" dirty="0" err="1"/>
              <a:t>dituliskan</a:t>
            </a:r>
            <a:r>
              <a:rPr lang="en-US" sz="2400" dirty="0"/>
              <a:t>  item  data  x. </a:t>
            </a:r>
            <a:r>
              <a:rPr lang="en-US" sz="2400" dirty="0" err="1"/>
              <a:t>Pembatasan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membutuhkan</a:t>
            </a:r>
            <a:r>
              <a:rPr lang="en-US" sz="2400" dirty="0"/>
              <a:t> model </a:t>
            </a:r>
            <a:r>
              <a:rPr lang="en-US" sz="2400" dirty="0" err="1"/>
              <a:t>konsistensi</a:t>
            </a:r>
            <a:r>
              <a:rPr lang="en-US" sz="2400" dirty="0"/>
              <a:t>.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mengasumsikan</a:t>
            </a:r>
            <a:r>
              <a:rPr lang="en-US" sz="2400" dirty="0"/>
              <a:t> </a:t>
            </a:r>
            <a:r>
              <a:rPr lang="en-US" sz="2400" dirty="0" err="1"/>
              <a:t>keberadaan</a:t>
            </a:r>
            <a:r>
              <a:rPr lang="en-US" sz="2400" dirty="0"/>
              <a:t>  </a:t>
            </a:r>
            <a:r>
              <a:rPr lang="en-US" sz="2400" dirty="0" err="1"/>
              <a:t>dari</a:t>
            </a:r>
            <a:r>
              <a:rPr lang="en-US" sz="2400" dirty="0"/>
              <a:t>  </a:t>
            </a:r>
            <a:r>
              <a:rPr lang="en-US" sz="2400" dirty="0" err="1"/>
              <a:t>waktu</a:t>
            </a:r>
            <a:r>
              <a:rPr lang="en-US" sz="2400" dirty="0"/>
              <a:t>  global  </a:t>
            </a:r>
            <a:r>
              <a:rPr lang="en-US" sz="2400" dirty="0" err="1"/>
              <a:t>absolut</a:t>
            </a:r>
            <a:r>
              <a:rPr lang="en-US" sz="2400" dirty="0"/>
              <a:t>,  </a:t>
            </a:r>
            <a:r>
              <a:rPr lang="en-US" sz="2400" dirty="0" err="1"/>
              <a:t>dan</a:t>
            </a:r>
            <a:r>
              <a:rPr lang="en-US" sz="2400" dirty="0"/>
              <a:t>  </a:t>
            </a:r>
            <a:r>
              <a:rPr lang="en-US" sz="2400" dirty="0" err="1"/>
              <a:t>sangat</a:t>
            </a:r>
            <a:r>
              <a:rPr lang="en-US" sz="2400" dirty="0"/>
              <a:t>  </a:t>
            </a:r>
            <a:r>
              <a:rPr lang="en-US" sz="2400" dirty="0" err="1"/>
              <a:t>mungkin</a:t>
            </a:r>
            <a:r>
              <a:rPr lang="en-US" sz="2400" dirty="0"/>
              <a:t>  di </a:t>
            </a:r>
            <a:r>
              <a:rPr lang="en-US" sz="2400" dirty="0" err="1"/>
              <a:t>implementasikan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ilustrasi</a:t>
            </a:r>
            <a:r>
              <a:rPr lang="en-US" sz="2400" dirty="0"/>
              <a:t> </a:t>
            </a:r>
            <a:r>
              <a:rPr lang="en-US" sz="2400" dirty="0" err="1"/>
              <a:t>perilaku</a:t>
            </a:r>
            <a:r>
              <a:rPr lang="en-US" sz="2400" dirty="0"/>
              <a:t> proses R(x) </a:t>
            </a:r>
            <a:r>
              <a:rPr lang="en-US" sz="2400" dirty="0" err="1"/>
              <a:t>untuk</a:t>
            </a:r>
            <a:r>
              <a:rPr lang="en-US" sz="2400" dirty="0"/>
              <a:t> proses Read </a:t>
            </a:r>
            <a:r>
              <a:rPr lang="en-US" sz="2400" dirty="0" err="1"/>
              <a:t>pada</a:t>
            </a:r>
            <a:r>
              <a:rPr lang="en-US" sz="2400" dirty="0"/>
              <a:t> data x yang </a:t>
            </a:r>
            <a:r>
              <a:rPr lang="en-US" sz="2400" dirty="0" err="1"/>
              <a:t>memunculkan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k. Di </a:t>
            </a:r>
            <a:r>
              <a:rPr lang="en-US" sz="2400" dirty="0" err="1"/>
              <a:t>mana</a:t>
            </a:r>
            <a:r>
              <a:rPr lang="en-US" sz="2400" dirty="0"/>
              <a:t> W(x) </a:t>
            </a:r>
            <a:r>
              <a:rPr lang="en-US" sz="2400" dirty="0" err="1"/>
              <a:t>merupakan</a:t>
            </a:r>
            <a:r>
              <a:rPr lang="en-US" sz="2400" dirty="0"/>
              <a:t> proses Write. </a:t>
            </a:r>
          </a:p>
        </p:txBody>
      </p:sp>
    </p:spTree>
    <p:extLst>
      <p:ext uri="{BB962C8B-B14F-4D97-AF65-F5344CB8AC3E}">
        <p14:creationId xmlns:p14="http://schemas.microsoft.com/office/powerpoint/2010/main" xmlns="" val="2201454717"/>
      </p:ext>
    </p:extLst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Sequential Consistency and </a:t>
            </a:r>
            <a:r>
              <a:rPr lang="en-US" dirty="0" err="1"/>
              <a:t>Linearizability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50" y="1600200"/>
            <a:ext cx="8915400" cy="277336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400" dirty="0" err="1"/>
              <a:t>equential</a:t>
            </a:r>
            <a:r>
              <a:rPr lang="en-US" sz="2400" dirty="0"/>
              <a:t>  consistency  (</a:t>
            </a:r>
            <a:r>
              <a:rPr lang="en-US" sz="2400" dirty="0" err="1"/>
              <a:t>Lamport</a:t>
            </a:r>
            <a:r>
              <a:rPr lang="en-US" sz="2400" dirty="0"/>
              <a:t>,  1979):  </a:t>
            </a:r>
            <a:r>
              <a:rPr lang="en-US" sz="2400" dirty="0" err="1"/>
              <a:t>digunakan</a:t>
            </a:r>
            <a:r>
              <a:rPr lang="en-US" sz="2400" dirty="0"/>
              <a:t>  </a:t>
            </a:r>
            <a:r>
              <a:rPr lang="en-US" sz="2400" dirty="0" err="1"/>
              <a:t>untuk</a:t>
            </a:r>
            <a:r>
              <a:rPr lang="en-US" sz="2400" dirty="0"/>
              <a:t>  shared  memory 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multiprosesor</a:t>
            </a:r>
            <a:r>
              <a:rPr lang="en-US" sz="2400" dirty="0"/>
              <a:t>. </a:t>
            </a:r>
            <a:r>
              <a:rPr lang="en-US" sz="2400" dirty="0" err="1"/>
              <a:t>Dalam</a:t>
            </a:r>
            <a:r>
              <a:rPr lang="en-US" sz="2400" dirty="0"/>
              <a:t> data store </a:t>
            </a:r>
            <a:r>
              <a:rPr lang="en-US" sz="2400" dirty="0" err="1"/>
              <a:t>dikatakan</a:t>
            </a:r>
            <a:r>
              <a:rPr lang="en-US" sz="2400" dirty="0"/>
              <a:t> </a:t>
            </a:r>
            <a:r>
              <a:rPr lang="en-US" sz="2400" dirty="0" err="1"/>
              <a:t>sequentialy</a:t>
            </a:r>
            <a:r>
              <a:rPr lang="en-US" sz="2400" dirty="0"/>
              <a:t> consistent </a:t>
            </a:r>
            <a:r>
              <a:rPr lang="en-US" sz="2400" dirty="0" err="1"/>
              <a:t>apabila</a:t>
            </a:r>
            <a:r>
              <a:rPr lang="en-US" sz="2400" dirty="0"/>
              <a:t> </a:t>
            </a:r>
            <a:r>
              <a:rPr lang="en-US" sz="2400" dirty="0" err="1"/>
              <a:t>memeenuhi</a:t>
            </a:r>
            <a:r>
              <a:rPr lang="en-US" sz="2400" dirty="0"/>
              <a:t> </a:t>
            </a:r>
            <a:r>
              <a:rPr lang="en-US" sz="2400" dirty="0" err="1" smtClean="0"/>
              <a:t>kondisi</a:t>
            </a:r>
            <a:r>
              <a:rPr lang="en-US" sz="2400" dirty="0" smtClean="0"/>
              <a:t>.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ilustrasi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4  proses  </a:t>
            </a:r>
            <a:r>
              <a:rPr lang="en-US" sz="2400" dirty="0" err="1"/>
              <a:t>mengeksekusi</a:t>
            </a:r>
            <a:r>
              <a:rPr lang="en-US" sz="2400" dirty="0"/>
              <a:t>  data  yang  </a:t>
            </a:r>
            <a:r>
              <a:rPr lang="en-US" sz="2400" dirty="0" err="1"/>
              <a:t>sama</a:t>
            </a:r>
            <a:r>
              <a:rPr lang="en-US" sz="2400" dirty="0"/>
              <a:t>  </a:t>
            </a:r>
            <a:r>
              <a:rPr lang="en-US" sz="2400" dirty="0" err="1"/>
              <a:t>yaitu</a:t>
            </a:r>
            <a:r>
              <a:rPr lang="en-US" sz="2400" dirty="0"/>
              <a:t>  x.  </a:t>
            </a:r>
            <a:r>
              <a:rPr lang="en-US" sz="2400" dirty="0" err="1"/>
              <a:t>Digambar</a:t>
            </a:r>
            <a:r>
              <a:rPr lang="en-US" sz="2400" dirty="0"/>
              <a:t>  proses  P1 </a:t>
            </a:r>
            <a:r>
              <a:rPr lang="en-US" sz="2400" dirty="0" err="1"/>
              <a:t>melakukan</a:t>
            </a:r>
            <a:r>
              <a:rPr lang="en-US" sz="2400" dirty="0"/>
              <a:t>  </a:t>
            </a:r>
            <a:r>
              <a:rPr lang="en-US" sz="2400" dirty="0" err="1"/>
              <a:t>operasi</a:t>
            </a:r>
            <a:r>
              <a:rPr lang="en-US" sz="2400" dirty="0"/>
              <a:t>  W(x)a  </a:t>
            </a:r>
            <a:r>
              <a:rPr lang="en-US" sz="2400" dirty="0" err="1"/>
              <a:t>terhadap</a:t>
            </a:r>
            <a:r>
              <a:rPr lang="en-US" sz="2400" dirty="0"/>
              <a:t>  x.  </a:t>
            </a:r>
            <a:r>
              <a:rPr lang="en-US" sz="2400" dirty="0" err="1"/>
              <a:t>Begitupula</a:t>
            </a:r>
            <a:r>
              <a:rPr lang="en-US" sz="2400" dirty="0"/>
              <a:t>  </a:t>
            </a:r>
            <a:r>
              <a:rPr lang="en-US" sz="2400" dirty="0" err="1"/>
              <a:t>untuk</a:t>
            </a:r>
            <a:r>
              <a:rPr lang="en-US" sz="2400" dirty="0"/>
              <a:t>  proses  P2 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meerubah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x </a:t>
            </a:r>
            <a:r>
              <a:rPr lang="en-US" sz="2400" dirty="0" err="1"/>
              <a:t>menjadi</a:t>
            </a:r>
            <a:r>
              <a:rPr lang="en-US" sz="2400" dirty="0"/>
              <a:t> b. Proses P3 </a:t>
            </a:r>
            <a:r>
              <a:rPr lang="en-US" sz="2400" dirty="0" err="1"/>
              <a:t>dan</a:t>
            </a:r>
            <a:r>
              <a:rPr lang="en-US" sz="2400" dirty="0"/>
              <a:t> P4 </a:t>
            </a:r>
            <a:r>
              <a:rPr lang="en-US" sz="2400" dirty="0" err="1"/>
              <a:t>awalnya</a:t>
            </a:r>
            <a:r>
              <a:rPr lang="en-US" sz="2400" dirty="0"/>
              <a:t> </a:t>
            </a:r>
            <a:r>
              <a:rPr lang="en-US" sz="2400" dirty="0" err="1"/>
              <a:t>membaca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b, </a:t>
            </a:r>
            <a:r>
              <a:rPr lang="en-US" sz="2400" dirty="0" err="1"/>
              <a:t>kemudian</a:t>
            </a:r>
            <a:r>
              <a:rPr lang="en-US" sz="2400" dirty="0"/>
              <a:t>  </a:t>
            </a:r>
            <a:r>
              <a:rPr lang="en-US" sz="2400" dirty="0" err="1"/>
              <a:t>membaca</a:t>
            </a:r>
            <a:r>
              <a:rPr lang="en-US" sz="2400" dirty="0"/>
              <a:t>  </a:t>
            </a:r>
            <a:r>
              <a:rPr lang="en-US" sz="2400" dirty="0" err="1"/>
              <a:t>nilai</a:t>
            </a:r>
            <a:r>
              <a:rPr lang="en-US" sz="2400" dirty="0"/>
              <a:t>  a.  </a:t>
            </a:r>
            <a:r>
              <a:rPr lang="en-US" sz="2400" dirty="0" err="1"/>
              <a:t>Dengan</a:t>
            </a:r>
            <a:r>
              <a:rPr lang="en-US" sz="2400" dirty="0"/>
              <a:t>  kata  lain  proses  write  p2  </a:t>
            </a:r>
            <a:r>
              <a:rPr lang="en-US" sz="2400" dirty="0" err="1"/>
              <a:t>terlihat</a:t>
            </a:r>
            <a:r>
              <a:rPr lang="en-US" sz="2400" dirty="0"/>
              <a:t> </a:t>
            </a:r>
            <a:r>
              <a:rPr lang="en-US" sz="2400" dirty="0" err="1"/>
              <a:t>mengambil</a:t>
            </a:r>
            <a:r>
              <a:rPr lang="en-US" sz="2400" dirty="0"/>
              <a:t> </a:t>
            </a:r>
            <a:r>
              <a:rPr lang="en-US" sz="2400" dirty="0" err="1"/>
              <a:t>posisi</a:t>
            </a:r>
            <a:r>
              <a:rPr lang="en-US" sz="2400" dirty="0"/>
              <a:t> </a:t>
            </a:r>
            <a:r>
              <a:rPr lang="en-US" sz="2400" dirty="0" err="1"/>
              <a:t>sebelum</a:t>
            </a:r>
            <a:r>
              <a:rPr lang="en-US" sz="2400" dirty="0"/>
              <a:t> P1.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551363"/>
            <a:ext cx="87249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9773460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792162"/>
          </a:xfrm>
        </p:spPr>
        <p:txBody>
          <a:bodyPr/>
          <a:lstStyle/>
          <a:p>
            <a:pPr algn="l"/>
            <a:r>
              <a:rPr lang="en-US" dirty="0"/>
              <a:t>Causal Consistency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1066800"/>
            <a:ext cx="8915400" cy="32004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Causal  consistency  </a:t>
            </a:r>
            <a:r>
              <a:rPr lang="en-US" dirty="0" err="1"/>
              <a:t>lebih</a:t>
            </a:r>
            <a:r>
              <a:rPr lang="en-US" dirty="0"/>
              <a:t>  </a:t>
            </a:r>
            <a:r>
              <a:rPr lang="en-US" dirty="0" err="1"/>
              <a:t>lemah</a:t>
            </a:r>
            <a:r>
              <a:rPr lang="en-US" dirty="0"/>
              <a:t>  </a:t>
            </a:r>
            <a:r>
              <a:rPr lang="en-US" dirty="0" err="1"/>
              <a:t>dibandingkan</a:t>
            </a:r>
            <a:r>
              <a:rPr lang="en-US" dirty="0"/>
              <a:t>  sequential  consistency. Causal  consistency  (</a:t>
            </a:r>
            <a:r>
              <a:rPr lang="en-US" dirty="0" err="1"/>
              <a:t>Hutto</a:t>
            </a:r>
            <a:r>
              <a:rPr lang="en-US" dirty="0"/>
              <a:t>  and  </a:t>
            </a:r>
            <a:r>
              <a:rPr lang="en-US" dirty="0" err="1"/>
              <a:t>Ahamad</a:t>
            </a:r>
            <a:r>
              <a:rPr lang="en-US" dirty="0"/>
              <a:t>,  1990),  proses  </a:t>
            </a:r>
            <a:r>
              <a:rPr lang="en-US" dirty="0" err="1"/>
              <a:t>penulisan</a:t>
            </a:r>
            <a:r>
              <a:rPr lang="en-US" dirty="0"/>
              <a:t> (write)  </a:t>
            </a:r>
            <a:r>
              <a:rPr lang="en-US" dirty="0" err="1"/>
              <a:t>harus</a:t>
            </a:r>
            <a:r>
              <a:rPr lang="en-US" dirty="0"/>
              <a:t>  </a:t>
            </a:r>
            <a:r>
              <a:rPr lang="en-US" dirty="0" err="1"/>
              <a:t>terlihat</a:t>
            </a:r>
            <a:r>
              <a:rPr lang="en-US" dirty="0"/>
              <a:t>  </a:t>
            </a:r>
            <a:r>
              <a:rPr lang="en-US" dirty="0" err="1"/>
              <a:t>pada</a:t>
            </a:r>
            <a:r>
              <a:rPr lang="en-US" dirty="0"/>
              <a:t>  </a:t>
            </a:r>
            <a:r>
              <a:rPr lang="en-US" dirty="0" err="1"/>
              <a:t>perintah</a:t>
            </a:r>
            <a:r>
              <a:rPr lang="en-US" dirty="0"/>
              <a:t>  yang  </a:t>
            </a:r>
            <a:r>
              <a:rPr lang="en-US" dirty="0" err="1"/>
              <a:t>berbeda</a:t>
            </a:r>
            <a:r>
              <a:rPr lang="en-US" dirty="0"/>
              <a:t> 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err="1"/>
              <a:t>pada</a:t>
            </a:r>
            <a:r>
              <a:rPr lang="en-US" dirty="0"/>
              <a:t>  </a:t>
            </a:r>
            <a:r>
              <a:rPr lang="en-US" dirty="0" err="1"/>
              <a:t>mesin</a:t>
            </a:r>
            <a:r>
              <a:rPr lang="en-US" dirty="0"/>
              <a:t> yang  </a:t>
            </a:r>
            <a:r>
              <a:rPr lang="en-US" dirty="0" err="1"/>
              <a:t>berbeda</a:t>
            </a:r>
            <a:r>
              <a:rPr lang="en-US" dirty="0" smtClean="0"/>
              <a:t>.</a:t>
            </a:r>
          </a:p>
          <a:p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node </a:t>
            </a:r>
            <a:r>
              <a:rPr lang="en-US" dirty="0" err="1"/>
              <a:t>melaksanakan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read yang </a:t>
            </a:r>
            <a:r>
              <a:rPr lang="en-US" dirty="0" err="1"/>
              <a:t>diikuti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proses  write,  </a:t>
            </a:r>
            <a:r>
              <a:rPr lang="en-US" dirty="0" err="1"/>
              <a:t>kedua</a:t>
            </a:r>
            <a:r>
              <a:rPr lang="en-US" dirty="0"/>
              <a:t>  </a:t>
            </a:r>
            <a:r>
              <a:rPr lang="en-US" dirty="0" err="1"/>
              <a:t>operasi</a:t>
            </a:r>
            <a:r>
              <a:rPr lang="en-US" dirty="0"/>
              <a:t>  </a:t>
            </a:r>
            <a:r>
              <a:rPr lang="en-US" dirty="0" err="1"/>
              <a:t>disebut</a:t>
            </a:r>
            <a:r>
              <a:rPr lang="en-US" dirty="0"/>
              <a:t>  causal  consistency  </a:t>
            </a:r>
            <a:r>
              <a:rPr lang="en-US" dirty="0" err="1"/>
              <a:t>karena</a:t>
            </a:r>
            <a:r>
              <a:rPr lang="en-US" dirty="0"/>
              <a:t>  </a:t>
            </a:r>
            <a:r>
              <a:rPr lang="en-US" dirty="0" err="1"/>
              <a:t>nilai</a:t>
            </a:r>
            <a:r>
              <a:rPr lang="en-US" dirty="0"/>
              <a:t> yang </a:t>
            </a:r>
            <a:r>
              <a:rPr lang="en-US" dirty="0" err="1"/>
              <a:t>disimpan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write </a:t>
            </a:r>
            <a:r>
              <a:rPr lang="en-US" dirty="0" err="1"/>
              <a:t>tergantung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read.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,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read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dihubungkan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proses  </a:t>
            </a:r>
            <a:r>
              <a:rPr lang="en-US" dirty="0" err="1"/>
              <a:t>sebelumnya</a:t>
            </a:r>
            <a:r>
              <a:rPr lang="en-US" dirty="0"/>
              <a:t>  </a:t>
            </a:r>
            <a:r>
              <a:rPr lang="en-US" dirty="0" err="1"/>
              <a:t>yaitu</a:t>
            </a:r>
            <a:r>
              <a:rPr lang="en-US" dirty="0"/>
              <a:t>  write  yang  </a:t>
            </a:r>
            <a:r>
              <a:rPr lang="en-US" dirty="0" err="1"/>
              <a:t>disimpan</a:t>
            </a:r>
            <a:r>
              <a:rPr lang="en-US" dirty="0"/>
              <a:t>  </a:t>
            </a:r>
            <a:r>
              <a:rPr lang="en-US" dirty="0" err="1"/>
              <a:t>dari</a:t>
            </a:r>
            <a:r>
              <a:rPr lang="en-US" dirty="0"/>
              <a:t>  data  yang  </a:t>
            </a:r>
            <a:r>
              <a:rPr lang="en-US" dirty="0" err="1"/>
              <a:t>yang</a:t>
            </a:r>
            <a:r>
              <a:rPr lang="en-US" dirty="0"/>
              <a:t> </a:t>
            </a:r>
            <a:r>
              <a:rPr lang="en-US" dirty="0" err="1"/>
              <a:t>diambil</a:t>
            </a:r>
            <a:r>
              <a:rPr lang="en-US" dirty="0"/>
              <a:t>  </a:t>
            </a:r>
            <a:r>
              <a:rPr lang="en-US" dirty="0" err="1"/>
              <a:t>dari</a:t>
            </a:r>
            <a:r>
              <a:rPr lang="en-US" dirty="0"/>
              <a:t>  </a:t>
            </a:r>
            <a:r>
              <a:rPr lang="en-US" dirty="0" err="1"/>
              <a:t>operasi</a:t>
            </a:r>
            <a:r>
              <a:rPr lang="en-US" dirty="0"/>
              <a:t>  read.  </a:t>
            </a:r>
            <a:r>
              <a:rPr lang="en-US" dirty="0" err="1"/>
              <a:t>Operasi</a:t>
            </a:r>
            <a:r>
              <a:rPr lang="en-US" dirty="0"/>
              <a:t>  yang  </a:t>
            </a:r>
            <a:r>
              <a:rPr lang="en-US" dirty="0" err="1"/>
              <a:t>tidak</a:t>
            </a:r>
            <a:r>
              <a:rPr lang="en-US" dirty="0"/>
              <a:t>  </a:t>
            </a:r>
            <a:r>
              <a:rPr lang="en-US" dirty="0" err="1"/>
              <a:t>menyebabakan</a:t>
            </a:r>
            <a:r>
              <a:rPr lang="en-US" dirty="0"/>
              <a:t> </a:t>
            </a:r>
            <a:r>
              <a:rPr lang="en-US" dirty="0" err="1"/>
              <a:t>keterkaitan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concurrent.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1" y="4238626"/>
            <a:ext cx="4572000" cy="11269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700" y="5409406"/>
            <a:ext cx="53340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2708090"/>
      </p:ext>
    </p:extLst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/>
              <a:t>hal</a:t>
            </a:r>
            <a:r>
              <a:rPr lang="en-US" sz="3600" dirty="0"/>
              <a:t> </a:t>
            </a:r>
            <a:r>
              <a:rPr lang="en-US" sz="3600" dirty="0" err="1"/>
              <a:t>dasar</a:t>
            </a:r>
            <a:r>
              <a:rPr lang="en-US" sz="3600" dirty="0"/>
              <a:t> </a:t>
            </a:r>
            <a:r>
              <a:rPr lang="en-US" sz="3600" dirty="0" err="1"/>
              <a:t>seorang</a:t>
            </a:r>
            <a:r>
              <a:rPr lang="en-US" sz="3600" dirty="0"/>
              <a:t> </a:t>
            </a:r>
            <a:r>
              <a:rPr lang="en-US" sz="3600" dirty="0" err="1"/>
              <a:t>pengguna</a:t>
            </a:r>
            <a:r>
              <a:rPr lang="en-US" sz="3600" dirty="0"/>
              <a:t> </a:t>
            </a:r>
            <a:r>
              <a:rPr lang="en-US" sz="3600" dirty="0" err="1"/>
              <a:t>mengakses</a:t>
            </a:r>
            <a:r>
              <a:rPr lang="en-US" sz="3600" dirty="0"/>
              <a:t> </a:t>
            </a:r>
            <a:r>
              <a:rPr lang="en-US" sz="3600" dirty="0" err="1"/>
              <a:t>replika</a:t>
            </a:r>
            <a:r>
              <a:rPr lang="en-US" sz="3600" dirty="0"/>
              <a:t> yang </a:t>
            </a:r>
            <a:r>
              <a:rPr lang="en-US" sz="3600" dirty="0" err="1"/>
              <a:t>berbeda</a:t>
            </a:r>
            <a:r>
              <a:rPr lang="en-US" sz="3600" dirty="0"/>
              <a:t> </a:t>
            </a:r>
            <a:r>
              <a:rPr lang="en-US" sz="3600" dirty="0" err="1"/>
              <a:t>dalam</a:t>
            </a:r>
            <a:r>
              <a:rPr lang="en-US" sz="3600" dirty="0"/>
              <a:t> database </a:t>
            </a:r>
            <a:r>
              <a:rPr lang="en-US" sz="3600" dirty="0" err="1"/>
              <a:t>terdistribusi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203" y="1417638"/>
            <a:ext cx="9517322" cy="483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2156523"/>
      </p:ext>
    </p:extLst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Protokol-protokol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konsistensi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Primary-Based Protocols : Remote-Write Protocols &amp; Local-Write Protocols </a:t>
            </a:r>
            <a:endParaRPr lang="en-US" dirty="0" smtClean="0"/>
          </a:p>
          <a:p>
            <a:r>
              <a:rPr lang="en-US" dirty="0"/>
              <a:t>Replicated-Write Protocols : </a:t>
            </a:r>
            <a:r>
              <a:rPr lang="en-US" dirty="0" smtClean="0"/>
              <a:t>Active Replication </a:t>
            </a:r>
            <a:r>
              <a:rPr lang="en-US" dirty="0"/>
              <a:t>&amp; Quorum-Based </a:t>
            </a:r>
            <a:r>
              <a:rPr lang="en-US" dirty="0" smtClean="0"/>
              <a:t>Protocols</a:t>
            </a:r>
          </a:p>
          <a:p>
            <a:r>
              <a:rPr lang="en-US" dirty="0"/>
              <a:t>Cache-coherence Protocols</a:t>
            </a:r>
          </a:p>
        </p:txBody>
      </p:sp>
    </p:spTree>
    <p:extLst>
      <p:ext uri="{BB962C8B-B14F-4D97-AF65-F5344CB8AC3E}">
        <p14:creationId xmlns:p14="http://schemas.microsoft.com/office/powerpoint/2010/main" xmlns="" val="3060722439"/>
      </p:ext>
    </p:extLst>
  </p:cSld>
  <p:clrMapOvr>
    <a:masterClrMapping/>
  </p:clrMapOvr>
  <p:transition>
    <p:dissolv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4F46D1DB-4E3F-4D27-9076-C242CF3D13E0}"/>
  <p:tag name="ISPRING_RESOURCE_FOLDER" val="E:\Semester Gasal S1\Komdat\Komdat S1 USN Kolaka\BAB I\"/>
  <p:tag name="ISPRING_PRESENTATION_PATH" val="E:\Semester Gasal S1\Komdat\Komdat S1 USN Kolaka\BAB I.pptx"/>
  <p:tag name="ISPRING_PROJECT_FOLDER_UPDATED" val="1"/>
  <p:tag name="ISPRING_SCREEN_RECS_UPDATED" val="E:\Semester Gasal S1\Komdat\Komdat S1 USN Kolaka\BAB I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451</Words>
  <Application>Microsoft Office PowerPoint</Application>
  <PresentationFormat>A4 Paper (210x297 mm)</PresentationFormat>
  <Paragraphs>24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Consistency</vt:lpstr>
      <vt:lpstr>Konsistensi</vt:lpstr>
      <vt:lpstr>Dua  jenis model konsistensi adalah :</vt:lpstr>
      <vt:lpstr>pembatasan konsistensi (b) tidak menggunakan pembatasan konsistensi </vt:lpstr>
      <vt:lpstr>Sequential Consistency and Linearizability </vt:lpstr>
      <vt:lpstr>Causal Consistency </vt:lpstr>
      <vt:lpstr>hal dasar seorang pengguna mengakses replika yang berbeda dalam database terdistribusi</vt:lpstr>
      <vt:lpstr>Protokol-protokol untuk konsistensi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PERTEMUAN I MODEL SISTEM KOMUNIKASI</dc:title>
  <dc:creator>MARDIANTO</dc:creator>
  <cp:lastModifiedBy>USER</cp:lastModifiedBy>
  <cp:revision>78</cp:revision>
  <dcterms:created xsi:type="dcterms:W3CDTF">2016-10-13T14:12:25Z</dcterms:created>
  <dcterms:modified xsi:type="dcterms:W3CDTF">2025-08-28T15:11:03Z</dcterms:modified>
</cp:coreProperties>
</file>