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81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73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8420100" cy="857251"/>
          </a:xfrm>
        </p:spPr>
        <p:txBody>
          <a:bodyPr>
            <a:normAutofit/>
          </a:bodyPr>
          <a:lstStyle/>
          <a:p>
            <a:r>
              <a:rPr lang="en-US" b="1" smtClean="0"/>
              <a:t>Replication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8006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2050978" cy="1824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Replikasi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Replikasi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teknik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 copy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pendistribusian</a:t>
            </a:r>
            <a:r>
              <a:rPr lang="en-US" dirty="0"/>
              <a:t>  data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objek-objek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melaksanakan</a:t>
            </a:r>
            <a:r>
              <a:rPr lang="en-US" dirty="0"/>
              <a:t>  </a:t>
            </a:r>
            <a:r>
              <a:rPr lang="en-US" dirty="0" err="1"/>
              <a:t>sinkronisasi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konsistensi</a:t>
            </a:r>
            <a:r>
              <a:rPr lang="en-US" dirty="0"/>
              <a:t>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terjamin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22599710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Kebutuhan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mengubah</a:t>
            </a:r>
            <a:r>
              <a:rPr lang="en-US" dirty="0"/>
              <a:t> </a:t>
            </a:r>
            <a:endParaRPr lang="en-US" dirty="0" smtClean="0"/>
          </a:p>
          <a:p>
            <a:r>
              <a:rPr lang="it-IT" dirty="0"/>
              <a:t>Pendistribusian  data  memerlukan  konsistensi,  otonomi  dan kesinambungan </a:t>
            </a:r>
            <a:endParaRPr lang="it-IT" dirty="0" smtClean="0"/>
          </a:p>
          <a:p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replikasi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user, infra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 smtClean="0"/>
              <a:t>, </a:t>
            </a:r>
            <a:r>
              <a:rPr lang="nn-NO" dirty="0"/>
              <a:t>jaringan dan keamanan serta karakteristik data </a:t>
            </a:r>
            <a:endParaRPr lang="nn-NO" dirty="0" smtClean="0"/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replikasi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pilihannya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Topologi</a:t>
            </a:r>
            <a:r>
              <a:rPr lang="en-US" dirty="0"/>
              <a:t>  </a:t>
            </a:r>
            <a:r>
              <a:rPr lang="en-US" dirty="0" err="1"/>
              <a:t>replikasi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bagaimana</a:t>
            </a:r>
            <a:r>
              <a:rPr lang="en-US" dirty="0"/>
              <a:t>  </a:t>
            </a:r>
            <a:r>
              <a:rPr lang="en-US" dirty="0" err="1"/>
              <a:t>mewujudkannya</a:t>
            </a:r>
            <a:r>
              <a:rPr lang="en-US" dirty="0"/>
              <a:t>  agar  </a:t>
            </a:r>
            <a:r>
              <a:rPr lang="en-US" dirty="0" err="1"/>
              <a:t>sesuai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replikasi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34563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Jenis</a:t>
            </a:r>
            <a:r>
              <a:rPr lang="en-US" dirty="0"/>
              <a:t> –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Replikasi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Snapshot replication : </a:t>
            </a:r>
            <a:r>
              <a:rPr lang="en-US" dirty="0" err="1"/>
              <a:t>Mendistribusikan</a:t>
            </a:r>
            <a:r>
              <a:rPr lang="en-US" dirty="0"/>
              <a:t>  data  yang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dilihat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tertentu</a:t>
            </a:r>
            <a:r>
              <a:rPr lang="en-US" dirty="0"/>
              <a:t> 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 update.  </a:t>
            </a:r>
            <a:r>
              <a:rPr lang="en-US" dirty="0" err="1"/>
              <a:t>Biasanya</a:t>
            </a:r>
            <a:r>
              <a:rPr lang="en-US" dirty="0"/>
              <a:t>  </a:t>
            </a:r>
            <a:r>
              <a:rPr lang="en-US" dirty="0" err="1"/>
              <a:t>digunakan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memerlukan</a:t>
            </a:r>
            <a:r>
              <a:rPr lang="en-US" dirty="0"/>
              <a:t>  </a:t>
            </a:r>
            <a:r>
              <a:rPr lang="en-US" dirty="0" err="1"/>
              <a:t>tampilan</a:t>
            </a:r>
            <a:r>
              <a:rPr lang="en-US" dirty="0"/>
              <a:t>  data </a:t>
            </a:r>
            <a:r>
              <a:rPr lang="en-US" dirty="0" err="1"/>
              <a:t>seperti</a:t>
            </a:r>
            <a:r>
              <a:rPr lang="en-US" dirty="0"/>
              <a:t>  :  </a:t>
            </a:r>
            <a:r>
              <a:rPr lang="en-US" dirty="0" err="1"/>
              <a:t>daftar</a:t>
            </a:r>
            <a:r>
              <a:rPr lang="en-US" dirty="0"/>
              <a:t>  </a:t>
            </a:r>
            <a:r>
              <a:rPr lang="en-US" dirty="0" err="1"/>
              <a:t>harga</a:t>
            </a:r>
            <a:r>
              <a:rPr lang="en-US" dirty="0"/>
              <a:t>,  </a:t>
            </a:r>
            <a:r>
              <a:rPr lang="en-US" dirty="0" err="1"/>
              <a:t>katalog</a:t>
            </a:r>
            <a:r>
              <a:rPr lang="en-US" dirty="0"/>
              <a:t>,  data  yang  </a:t>
            </a:r>
            <a:r>
              <a:rPr lang="en-US" dirty="0" err="1"/>
              <a:t>digunakan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Data-data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‗Read only</a:t>
            </a:r>
            <a:r>
              <a:rPr lang="en-US" dirty="0" smtClean="0"/>
              <a:t>‘.</a:t>
            </a:r>
          </a:p>
          <a:p>
            <a:pPr algn="just"/>
            <a:r>
              <a:rPr lang="en-US" b="1" dirty="0"/>
              <a:t>Transactional replication </a:t>
            </a:r>
            <a:r>
              <a:rPr lang="en-US" dirty="0" smtClean="0"/>
              <a:t>: </a:t>
            </a:r>
            <a:r>
              <a:rPr lang="fi-FI" dirty="0"/>
              <a:t>Memelihara kekonsistenan transaksi yang </a:t>
            </a:r>
            <a:r>
              <a:rPr lang="fi-FI" dirty="0" smtClean="0"/>
              <a:t>terjadi</a:t>
            </a:r>
          </a:p>
          <a:p>
            <a:pPr algn="just"/>
            <a:r>
              <a:rPr lang="fi-FI" b="1" dirty="0"/>
              <a:t>Merge replication  : </a:t>
            </a:r>
            <a:r>
              <a:rPr lang="fi-FI" dirty="0"/>
              <a:t>Merge replication memungkinkan pengguna bekerja dan merubah data sesuai dengan wewenangnya.  Pada saat server tidak  dikoneksikan ke seluruh lokasi dalam topologi, replikasi merubah ke nilai data yang sama.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054085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175</Words>
  <Application>Microsoft Office PowerPoint</Application>
  <PresentationFormat>A4 Paper (210x297 mm)</PresentationFormat>
  <Paragraphs>18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Replication</vt:lpstr>
      <vt:lpstr>Replikasi</vt:lpstr>
      <vt:lpstr>Merencanakan Replikasi</vt:lpstr>
      <vt:lpstr>Jenis – jenis Replikasi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USER</cp:lastModifiedBy>
  <cp:revision>78</cp:revision>
  <dcterms:created xsi:type="dcterms:W3CDTF">2016-10-13T14:12:25Z</dcterms:created>
  <dcterms:modified xsi:type="dcterms:W3CDTF">2025-08-28T15:11:14Z</dcterms:modified>
</cp:coreProperties>
</file>